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lvl1pPr>
    <a:lvl2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lvl2pPr>
    <a:lvl3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lvl3pPr>
    <a:lvl4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lvl4pPr>
    <a:lvl5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lvl5pPr>
    <a:lvl6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lvl6pPr>
    <a:lvl7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lvl7pPr>
    <a:lvl8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lvl8pPr>
    <a:lvl9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Montserrat-Bold"/>
          <a:ea typeface="Montserrat-Bold"/>
          <a:cs typeface="Montserrat-Bold"/>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2E8"/>
          </a:solidFill>
        </a:fill>
      </a:tcStyle>
    </a:wholeTbl>
    <a:band2H>
      <a:tcTxStyle b="def" i="def"/>
      <a:tcStyle>
        <a:tcBdr/>
        <a:fill>
          <a:solidFill>
            <a:srgbClr val="E6EAF4"/>
          </a:solidFill>
        </a:fill>
      </a:tcStyle>
    </a:band2H>
    <a:firstCol>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Montserrat-Bold"/>
          <a:ea typeface="Montserrat-Bold"/>
          <a:cs typeface="Montserrat-Bold"/>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b="def" i="def"/>
      <a:tcStyle>
        <a:tcBdr/>
        <a:fill>
          <a:solidFill>
            <a:srgbClr val="F8F4E7"/>
          </a:solidFill>
        </a:fill>
      </a:tcStyle>
    </a:band2H>
    <a:firstCol>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Montserrat-Bold"/>
          <a:ea typeface="Montserrat-Bold"/>
          <a:cs typeface="Montserrat-Bold"/>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b="def" i="def"/>
      <a:tcStyle>
        <a:tcBdr/>
        <a:fill>
          <a:solidFill>
            <a:srgbClr val="EBE8EF"/>
          </a:solidFill>
        </a:fill>
      </a:tcStyle>
    </a:band2H>
    <a:firstCol>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Montserrat-Bold"/>
          <a:ea typeface="Montserrat-Bold"/>
          <a:cs typeface="Montserrat-Bold"/>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Montserrat-Bold"/>
          <a:ea typeface="Montserrat-Bold"/>
          <a:cs typeface="Montserrat-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Montserrat-Bold"/>
          <a:ea typeface="Montserrat-Bold"/>
          <a:cs typeface="Montserrat-Bold"/>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Montserrat-Bold"/>
          <a:ea typeface="Montserrat-Bold"/>
          <a:cs typeface="Montserrat-Bold"/>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Montserrat-Bold"/>
          <a:ea typeface="Montserrat-Bold"/>
          <a:cs typeface="Montserrat-Bold"/>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Montserrat-Bold"/>
          <a:ea typeface="Montserrat-Bold"/>
          <a:cs typeface="Montserrat-Bold"/>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Montserrat-Bold"/>
          <a:ea typeface="Montserrat-Bold"/>
          <a:cs typeface="Montserrat-Bold"/>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Montserrat-Bold"/>
          <a:ea typeface="Montserrat-Bold"/>
          <a:cs typeface="Montserrat-Bold"/>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Montserrat-Bold"/>
          <a:ea typeface="Montserrat-Bold"/>
          <a:cs typeface="Montserrat-Bold"/>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Montserrat-Bold"/>
          <a:ea typeface="Montserrat-Bold"/>
          <a:cs typeface="Montserrat-Bold"/>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jpeg>
</file>

<file path=ppt/media/image1.pn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00" name="Shape 200"/>
          <p:cNvSpPr/>
          <p:nvPr>
            <p:ph type="sldImg"/>
          </p:nvPr>
        </p:nvSpPr>
        <p:spPr>
          <a:xfrm>
            <a:off x="1143000" y="685800"/>
            <a:ext cx="4572000" cy="3429000"/>
          </a:xfrm>
          <a:prstGeom prst="rect">
            <a:avLst/>
          </a:prstGeom>
        </p:spPr>
        <p:txBody>
          <a:bodyPr/>
          <a:lstStyle/>
          <a:p>
            <a:pPr/>
          </a:p>
        </p:txBody>
      </p:sp>
      <p:sp>
        <p:nvSpPr>
          <p:cNvPr id="201" name="Shape 20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Slide #2">
    <p:spTree>
      <p:nvGrpSpPr>
        <p:cNvPr id="1" name=""/>
        <p:cNvGrpSpPr/>
        <p:nvPr/>
      </p:nvGrpSpPr>
      <p:grpSpPr>
        <a:xfrm>
          <a:off x="0" y="0"/>
          <a:ext cx="0" cy="0"/>
          <a:chOff x="0" y="0"/>
          <a:chExt cx="0" cy="0"/>
        </a:xfrm>
      </p:grpSpPr>
      <p:sp>
        <p:nvSpPr>
          <p:cNvPr id="11" name="Insert Picture Here.png"/>
          <p:cNvSpPr/>
          <p:nvPr>
            <p:ph type="pic" idx="21"/>
          </p:nvPr>
        </p:nvSpPr>
        <p:spPr>
          <a:xfrm>
            <a:off x="635000" y="635000"/>
            <a:ext cx="23114000" cy="12446001"/>
          </a:xfrm>
          <a:prstGeom prst="rect">
            <a:avLst/>
          </a:prstGeom>
          <a:noFill/>
          <a:effectLst/>
        </p:spPr>
        <p:txBody>
          <a:bodyPr lIns="91439" tIns="45719" rIns="91439" bIns="45719" anchor="t">
            <a:noAutofit/>
          </a:bodyPr>
          <a:lstStyle/>
          <a:p>
            <a:pPr/>
          </a:p>
        </p:txBody>
      </p:sp>
      <p:sp>
        <p:nvSpPr>
          <p:cNvPr id="12" name="Texte niveau 1…"/>
          <p:cNvSpPr txBox="1"/>
          <p:nvPr>
            <p:ph type="body" idx="1"/>
          </p:nvPr>
        </p:nvSpPr>
        <p:spPr>
          <a:xfrm>
            <a:off x="12192000" y="634998"/>
            <a:ext cx="11557000" cy="12446002"/>
          </a:xfrm>
          <a:prstGeom prst="rect">
            <a:avLst/>
          </a:prstGeom>
          <a:solidFill>
            <a:srgbClr val="FFFFFF">
              <a:alpha val="80000"/>
            </a:srgbClr>
          </a:solidFill>
          <a:effectLst>
            <a:outerShdw sx="100000" sy="100000" kx="0" ky="0" algn="b" rotWithShape="0" blurRad="1270000" dist="635000" dir="8100000">
              <a:srgbClr val="000000">
                <a:alpha val="25000"/>
              </a:srgbClr>
            </a:outerShdw>
          </a:effectLst>
        </p:spPr>
        <p:txBody>
          <a:bodyPr/>
          <a:lstStyle/>
          <a:p>
            <a:pPr/>
            <a:r>
              <a:t>Texte niveau 1</a:t>
            </a:r>
          </a:p>
          <a:p>
            <a:pPr lvl="1"/>
            <a:r>
              <a:t>Texte niveau 2</a:t>
            </a:r>
          </a:p>
          <a:p>
            <a:pPr lvl="2"/>
            <a:r>
              <a:t>Texte niveau 3</a:t>
            </a:r>
          </a:p>
          <a:p>
            <a:pPr lvl="3"/>
            <a:r>
              <a:t>Texte niveau 4</a:t>
            </a:r>
          </a:p>
          <a:p>
            <a:pPr lvl="4"/>
            <a:r>
              <a:t>Texte niveau 5</a:t>
            </a:r>
          </a:p>
        </p:txBody>
      </p:sp>
      <p:sp>
        <p:nvSpPr>
          <p:cNvPr id="13"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7">
    <p:spTree>
      <p:nvGrpSpPr>
        <p:cNvPr id="1" name=""/>
        <p:cNvGrpSpPr/>
        <p:nvPr/>
      </p:nvGrpSpPr>
      <p:grpSpPr>
        <a:xfrm>
          <a:off x="0" y="0"/>
          <a:ext cx="0" cy="0"/>
          <a:chOff x="0" y="0"/>
          <a:chExt cx="0" cy="0"/>
        </a:xfrm>
      </p:grpSpPr>
      <p:sp>
        <p:nvSpPr>
          <p:cNvPr id="100" name="Insert Picture Here.png"/>
          <p:cNvSpPr/>
          <p:nvPr>
            <p:ph type="pic" sz="quarter" idx="21"/>
          </p:nvPr>
        </p:nvSpPr>
        <p:spPr>
          <a:xfrm>
            <a:off x="635000" y="634998"/>
            <a:ext cx="4622800" cy="12446002"/>
          </a:xfrm>
          <a:prstGeom prst="rect">
            <a:avLst/>
          </a:prstGeom>
          <a:noFill/>
          <a:effectLst/>
        </p:spPr>
        <p:txBody>
          <a:bodyPr lIns="91439" tIns="45719" rIns="91439" bIns="45719" anchor="t">
            <a:noAutofit/>
          </a:bodyPr>
          <a:lstStyle/>
          <a:p>
            <a:pPr/>
          </a:p>
        </p:txBody>
      </p:sp>
      <p:sp>
        <p:nvSpPr>
          <p:cNvPr id="101" name="Insert Picture Here.png"/>
          <p:cNvSpPr/>
          <p:nvPr>
            <p:ph type="pic" sz="quarter" idx="22"/>
          </p:nvPr>
        </p:nvSpPr>
        <p:spPr>
          <a:xfrm>
            <a:off x="9880600" y="635000"/>
            <a:ext cx="4622800" cy="12446000"/>
          </a:xfrm>
          <a:prstGeom prst="rect">
            <a:avLst/>
          </a:prstGeom>
          <a:noFill/>
          <a:effectLst/>
        </p:spPr>
        <p:txBody>
          <a:bodyPr lIns="91439" tIns="45719" rIns="91439" bIns="45719" anchor="t">
            <a:noAutofit/>
          </a:bodyPr>
          <a:lstStyle/>
          <a:p>
            <a:pPr/>
          </a:p>
        </p:txBody>
      </p:sp>
      <p:sp>
        <p:nvSpPr>
          <p:cNvPr id="102" name="Insert Picture Here.png"/>
          <p:cNvSpPr/>
          <p:nvPr>
            <p:ph type="pic" sz="quarter" idx="23"/>
          </p:nvPr>
        </p:nvSpPr>
        <p:spPr>
          <a:xfrm>
            <a:off x="19126200" y="635000"/>
            <a:ext cx="4622800" cy="12446000"/>
          </a:xfrm>
          <a:prstGeom prst="rect">
            <a:avLst/>
          </a:prstGeom>
          <a:noFill/>
          <a:effectLst/>
        </p:spPr>
        <p:txBody>
          <a:bodyPr lIns="91439" tIns="45719" rIns="91439" bIns="45719" anchor="t">
            <a:noAutofit/>
          </a:bodyPr>
          <a:lstStyle/>
          <a:p>
            <a:pPr/>
          </a:p>
        </p:txBody>
      </p:sp>
      <p:sp>
        <p:nvSpPr>
          <p:cNvPr id="103" name="Insert Picture Here.png"/>
          <p:cNvSpPr/>
          <p:nvPr>
            <p:ph type="pic" sz="quarter" idx="24"/>
          </p:nvPr>
        </p:nvSpPr>
        <p:spPr>
          <a:xfrm>
            <a:off x="5257800" y="635000"/>
            <a:ext cx="4622800" cy="12446000"/>
          </a:xfrm>
          <a:prstGeom prst="rect">
            <a:avLst/>
          </a:prstGeom>
          <a:noFill/>
          <a:effectLst/>
        </p:spPr>
        <p:txBody>
          <a:bodyPr lIns="91439" tIns="45719" rIns="91439" bIns="45719" anchor="t">
            <a:noAutofit/>
          </a:bodyPr>
          <a:lstStyle/>
          <a:p>
            <a:pPr/>
          </a:p>
        </p:txBody>
      </p:sp>
      <p:sp>
        <p:nvSpPr>
          <p:cNvPr id="104" name="Insert Picture Here.png"/>
          <p:cNvSpPr/>
          <p:nvPr>
            <p:ph type="pic" sz="quarter" idx="25"/>
          </p:nvPr>
        </p:nvSpPr>
        <p:spPr>
          <a:xfrm>
            <a:off x="14503400" y="635000"/>
            <a:ext cx="4622800" cy="12446000"/>
          </a:xfrm>
          <a:prstGeom prst="rect">
            <a:avLst/>
          </a:prstGeom>
          <a:noFill/>
          <a:effectLst/>
        </p:spPr>
        <p:txBody>
          <a:bodyPr lIns="91439" tIns="45719" rIns="91439" bIns="45719" anchor="t">
            <a:noAutofit/>
          </a:bodyPr>
          <a:lstStyle/>
          <a:p>
            <a:pPr/>
          </a:p>
        </p:txBody>
      </p:sp>
      <p:sp>
        <p:nvSpPr>
          <p:cNvPr id="10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22">
    <p:spTree>
      <p:nvGrpSpPr>
        <p:cNvPr id="1" name=""/>
        <p:cNvGrpSpPr/>
        <p:nvPr/>
      </p:nvGrpSpPr>
      <p:grpSpPr>
        <a:xfrm>
          <a:off x="0" y="0"/>
          <a:ext cx="0" cy="0"/>
          <a:chOff x="0" y="0"/>
          <a:chExt cx="0" cy="0"/>
        </a:xfrm>
      </p:grpSpPr>
      <p:sp>
        <p:nvSpPr>
          <p:cNvPr id="112" name="Insert Picture Here.png"/>
          <p:cNvSpPr/>
          <p:nvPr>
            <p:ph type="pic" sz="quarter" idx="21"/>
          </p:nvPr>
        </p:nvSpPr>
        <p:spPr>
          <a:xfrm>
            <a:off x="635000" y="8953500"/>
            <a:ext cx="7683500" cy="4127500"/>
          </a:xfrm>
          <a:prstGeom prst="rect">
            <a:avLst/>
          </a:prstGeom>
          <a:noFill/>
          <a:effectLst/>
        </p:spPr>
        <p:txBody>
          <a:bodyPr lIns="91439" tIns="45719" rIns="91439" bIns="45719" anchor="t">
            <a:noAutofit/>
          </a:bodyPr>
          <a:lstStyle/>
          <a:p>
            <a:pPr/>
          </a:p>
        </p:txBody>
      </p:sp>
      <p:sp>
        <p:nvSpPr>
          <p:cNvPr id="113" name="Insert Picture Here.png"/>
          <p:cNvSpPr/>
          <p:nvPr>
            <p:ph type="pic" sz="quarter" idx="22"/>
          </p:nvPr>
        </p:nvSpPr>
        <p:spPr>
          <a:xfrm>
            <a:off x="8318500" y="8953500"/>
            <a:ext cx="7747000" cy="4127500"/>
          </a:xfrm>
          <a:prstGeom prst="rect">
            <a:avLst/>
          </a:prstGeom>
          <a:noFill/>
          <a:effectLst/>
        </p:spPr>
        <p:txBody>
          <a:bodyPr lIns="91439" tIns="45719" rIns="91439" bIns="45719" anchor="t">
            <a:noAutofit/>
          </a:bodyPr>
          <a:lstStyle/>
          <a:p>
            <a:pPr/>
          </a:p>
        </p:txBody>
      </p:sp>
      <p:sp>
        <p:nvSpPr>
          <p:cNvPr id="114" name="Insert Picture Here.png"/>
          <p:cNvSpPr/>
          <p:nvPr>
            <p:ph type="pic" sz="quarter" idx="23"/>
          </p:nvPr>
        </p:nvSpPr>
        <p:spPr>
          <a:xfrm>
            <a:off x="635000" y="635000"/>
            <a:ext cx="7683500" cy="4127500"/>
          </a:xfrm>
          <a:prstGeom prst="rect">
            <a:avLst/>
          </a:prstGeom>
          <a:noFill/>
          <a:effectLst/>
        </p:spPr>
        <p:txBody>
          <a:bodyPr lIns="91439" tIns="45719" rIns="91439" bIns="45719" anchor="t">
            <a:noAutofit/>
          </a:bodyPr>
          <a:lstStyle/>
          <a:p>
            <a:pPr/>
          </a:p>
        </p:txBody>
      </p:sp>
      <p:sp>
        <p:nvSpPr>
          <p:cNvPr id="115" name="Insert Picture Here.png"/>
          <p:cNvSpPr/>
          <p:nvPr>
            <p:ph type="pic" sz="quarter" idx="24"/>
          </p:nvPr>
        </p:nvSpPr>
        <p:spPr>
          <a:xfrm>
            <a:off x="8318500" y="635000"/>
            <a:ext cx="7747000" cy="4127500"/>
          </a:xfrm>
          <a:prstGeom prst="rect">
            <a:avLst/>
          </a:prstGeom>
          <a:noFill/>
          <a:effectLst/>
        </p:spPr>
        <p:txBody>
          <a:bodyPr lIns="91439" tIns="45719" rIns="91439" bIns="45719" anchor="t">
            <a:noAutofit/>
          </a:bodyPr>
          <a:lstStyle/>
          <a:p>
            <a:pPr/>
          </a:p>
        </p:txBody>
      </p:sp>
      <p:sp>
        <p:nvSpPr>
          <p:cNvPr id="116" name="Insert Picture Here.png"/>
          <p:cNvSpPr/>
          <p:nvPr>
            <p:ph type="pic" sz="quarter" idx="25"/>
          </p:nvPr>
        </p:nvSpPr>
        <p:spPr>
          <a:xfrm>
            <a:off x="8318499" y="4762500"/>
            <a:ext cx="7747001" cy="4191000"/>
          </a:xfrm>
          <a:prstGeom prst="rect">
            <a:avLst/>
          </a:prstGeom>
          <a:noFill/>
          <a:effectLst/>
        </p:spPr>
        <p:txBody>
          <a:bodyPr lIns="91439" tIns="45719" rIns="91439" bIns="45719" anchor="t">
            <a:noAutofit/>
          </a:bodyPr>
          <a:lstStyle/>
          <a:p>
            <a:pPr/>
          </a:p>
        </p:txBody>
      </p:sp>
      <p:sp>
        <p:nvSpPr>
          <p:cNvPr id="117" name="Insert Picture Here.png"/>
          <p:cNvSpPr/>
          <p:nvPr>
            <p:ph type="pic" sz="quarter" idx="26"/>
          </p:nvPr>
        </p:nvSpPr>
        <p:spPr>
          <a:xfrm>
            <a:off x="635000" y="4762500"/>
            <a:ext cx="7683500" cy="4191000"/>
          </a:xfrm>
          <a:prstGeom prst="rect">
            <a:avLst/>
          </a:prstGeom>
          <a:noFill/>
          <a:effectLst/>
        </p:spPr>
        <p:txBody>
          <a:bodyPr lIns="91439" tIns="45719" rIns="91439" bIns="45719" anchor="t">
            <a:noAutofit/>
          </a:bodyPr>
          <a:lstStyle/>
          <a:p>
            <a:pPr/>
          </a:p>
        </p:txBody>
      </p:sp>
      <p:sp>
        <p:nvSpPr>
          <p:cNvPr id="118" name="Texte niveau 1…"/>
          <p:cNvSpPr txBox="1"/>
          <p:nvPr>
            <p:ph type="body" sz="half" idx="1"/>
          </p:nvPr>
        </p:nvSpPr>
        <p:spPr>
          <a:xfrm>
            <a:off x="16065500" y="634998"/>
            <a:ext cx="7721600" cy="12446002"/>
          </a:xfrm>
          <a:prstGeom prst="rect">
            <a:avLst/>
          </a:prstGeom>
          <a:solidFill>
            <a:srgbClr val="FFFFFF"/>
          </a:solidFill>
          <a:effectLst>
            <a:outerShdw sx="100000" sy="100000" kx="0" ky="0" algn="b" rotWithShape="0" blurRad="1270000" dist="635000" dir="8100000">
              <a:srgbClr val="000000">
                <a:alpha val="25000"/>
              </a:srgbClr>
            </a:outerShdw>
          </a:effectLst>
        </p:spPr>
        <p:txBody>
          <a:bodyPr/>
          <a:lstStyle/>
          <a:p>
            <a:pPr/>
            <a:r>
              <a:t>Texte niveau 1</a:t>
            </a:r>
          </a:p>
          <a:p>
            <a:pPr lvl="1"/>
            <a:r>
              <a:t>Texte niveau 2</a:t>
            </a:r>
          </a:p>
          <a:p>
            <a:pPr lvl="2"/>
            <a:r>
              <a:t>Texte niveau 3</a:t>
            </a:r>
          </a:p>
          <a:p>
            <a:pPr lvl="3"/>
            <a:r>
              <a:t>Texte niveau 4</a:t>
            </a:r>
          </a:p>
          <a:p>
            <a:pPr lvl="4"/>
            <a:r>
              <a:t>Texte niveau 5</a:t>
            </a:r>
          </a:p>
        </p:txBody>
      </p:sp>
      <p:sp>
        <p:nvSpPr>
          <p:cNvPr id="119"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24">
    <p:spTree>
      <p:nvGrpSpPr>
        <p:cNvPr id="1" name=""/>
        <p:cNvGrpSpPr/>
        <p:nvPr/>
      </p:nvGrpSpPr>
      <p:grpSpPr>
        <a:xfrm>
          <a:off x="0" y="0"/>
          <a:ext cx="0" cy="0"/>
          <a:chOff x="0" y="0"/>
          <a:chExt cx="0" cy="0"/>
        </a:xfrm>
      </p:grpSpPr>
      <p:sp>
        <p:nvSpPr>
          <p:cNvPr id="126" name="Insert Picture Here.png"/>
          <p:cNvSpPr/>
          <p:nvPr>
            <p:ph type="pic" sz="quarter" idx="21"/>
          </p:nvPr>
        </p:nvSpPr>
        <p:spPr>
          <a:xfrm>
            <a:off x="5257800" y="6858000"/>
            <a:ext cx="4622800" cy="6223000"/>
          </a:xfrm>
          <a:prstGeom prst="rect">
            <a:avLst/>
          </a:prstGeom>
          <a:noFill/>
          <a:effectLst/>
        </p:spPr>
        <p:txBody>
          <a:bodyPr lIns="91439" tIns="45719" rIns="91439" bIns="45719" anchor="t">
            <a:noAutofit/>
          </a:bodyPr>
          <a:lstStyle/>
          <a:p>
            <a:pPr/>
          </a:p>
        </p:txBody>
      </p:sp>
      <p:sp>
        <p:nvSpPr>
          <p:cNvPr id="127" name="Insert Picture Here.png"/>
          <p:cNvSpPr/>
          <p:nvPr>
            <p:ph type="pic" sz="quarter" idx="22"/>
          </p:nvPr>
        </p:nvSpPr>
        <p:spPr>
          <a:xfrm>
            <a:off x="19126200" y="635000"/>
            <a:ext cx="4622800" cy="6223000"/>
          </a:xfrm>
          <a:prstGeom prst="rect">
            <a:avLst/>
          </a:prstGeom>
          <a:noFill/>
          <a:effectLst/>
        </p:spPr>
        <p:txBody>
          <a:bodyPr lIns="91439" tIns="45719" rIns="91439" bIns="45719" anchor="t">
            <a:noAutofit/>
          </a:bodyPr>
          <a:lstStyle/>
          <a:p>
            <a:pPr/>
          </a:p>
        </p:txBody>
      </p:sp>
      <p:sp>
        <p:nvSpPr>
          <p:cNvPr id="128" name="Insert Picture Here.png"/>
          <p:cNvSpPr/>
          <p:nvPr>
            <p:ph type="pic" sz="quarter" idx="23"/>
          </p:nvPr>
        </p:nvSpPr>
        <p:spPr>
          <a:xfrm>
            <a:off x="635000" y="635000"/>
            <a:ext cx="4622800" cy="6223000"/>
          </a:xfrm>
          <a:prstGeom prst="rect">
            <a:avLst/>
          </a:prstGeom>
          <a:noFill/>
          <a:effectLst/>
        </p:spPr>
        <p:txBody>
          <a:bodyPr lIns="91439" tIns="45719" rIns="91439" bIns="45719" anchor="t">
            <a:noAutofit/>
          </a:bodyPr>
          <a:lstStyle/>
          <a:p>
            <a:pPr/>
          </a:p>
        </p:txBody>
      </p:sp>
      <p:sp>
        <p:nvSpPr>
          <p:cNvPr id="129" name="Insert Picture Here.png"/>
          <p:cNvSpPr/>
          <p:nvPr>
            <p:ph type="pic" sz="quarter" idx="24"/>
          </p:nvPr>
        </p:nvSpPr>
        <p:spPr>
          <a:xfrm>
            <a:off x="5257800" y="634998"/>
            <a:ext cx="4622800" cy="6223003"/>
          </a:xfrm>
          <a:prstGeom prst="rect">
            <a:avLst/>
          </a:prstGeom>
          <a:noFill/>
          <a:effectLst/>
        </p:spPr>
        <p:txBody>
          <a:bodyPr lIns="91439" tIns="45719" rIns="91439" bIns="45719" anchor="t">
            <a:noAutofit/>
          </a:bodyPr>
          <a:lstStyle/>
          <a:p>
            <a:pPr/>
          </a:p>
        </p:txBody>
      </p:sp>
      <p:sp>
        <p:nvSpPr>
          <p:cNvPr id="130" name="Insert Picture Here.png"/>
          <p:cNvSpPr/>
          <p:nvPr>
            <p:ph type="pic" sz="quarter" idx="25"/>
          </p:nvPr>
        </p:nvSpPr>
        <p:spPr>
          <a:xfrm>
            <a:off x="9880600" y="635000"/>
            <a:ext cx="4622800" cy="6223000"/>
          </a:xfrm>
          <a:prstGeom prst="rect">
            <a:avLst/>
          </a:prstGeom>
          <a:noFill/>
          <a:effectLst/>
        </p:spPr>
        <p:txBody>
          <a:bodyPr lIns="91439" tIns="45719" rIns="91439" bIns="45719" anchor="t">
            <a:noAutofit/>
          </a:bodyPr>
          <a:lstStyle/>
          <a:p>
            <a:pPr/>
          </a:p>
        </p:txBody>
      </p:sp>
      <p:sp>
        <p:nvSpPr>
          <p:cNvPr id="131" name="Insert Picture Here.png"/>
          <p:cNvSpPr/>
          <p:nvPr>
            <p:ph type="pic" sz="quarter" idx="26"/>
          </p:nvPr>
        </p:nvSpPr>
        <p:spPr>
          <a:xfrm>
            <a:off x="634998" y="6858000"/>
            <a:ext cx="4622803" cy="6223000"/>
          </a:xfrm>
          <a:prstGeom prst="rect">
            <a:avLst/>
          </a:prstGeom>
          <a:noFill/>
          <a:effectLst/>
        </p:spPr>
        <p:txBody>
          <a:bodyPr lIns="91439" tIns="45719" rIns="91439" bIns="45719" anchor="t">
            <a:noAutofit/>
          </a:bodyPr>
          <a:lstStyle/>
          <a:p>
            <a:pPr/>
          </a:p>
        </p:txBody>
      </p:sp>
      <p:sp>
        <p:nvSpPr>
          <p:cNvPr id="132" name="Insert Picture Here.png"/>
          <p:cNvSpPr/>
          <p:nvPr>
            <p:ph type="pic" sz="quarter" idx="27"/>
          </p:nvPr>
        </p:nvSpPr>
        <p:spPr>
          <a:xfrm>
            <a:off x="9880599" y="6858000"/>
            <a:ext cx="4622802" cy="6223000"/>
          </a:xfrm>
          <a:prstGeom prst="rect">
            <a:avLst/>
          </a:prstGeom>
          <a:noFill/>
          <a:effectLst/>
        </p:spPr>
        <p:txBody>
          <a:bodyPr lIns="91439" tIns="45719" rIns="91439" bIns="45719" anchor="t">
            <a:noAutofit/>
          </a:bodyPr>
          <a:lstStyle/>
          <a:p>
            <a:pPr/>
          </a:p>
        </p:txBody>
      </p:sp>
      <p:sp>
        <p:nvSpPr>
          <p:cNvPr id="133" name="Insert Picture Here.png"/>
          <p:cNvSpPr/>
          <p:nvPr>
            <p:ph type="pic" sz="quarter" idx="28"/>
          </p:nvPr>
        </p:nvSpPr>
        <p:spPr>
          <a:xfrm>
            <a:off x="19126200" y="6858000"/>
            <a:ext cx="4622800" cy="6223000"/>
          </a:xfrm>
          <a:prstGeom prst="rect">
            <a:avLst/>
          </a:prstGeom>
          <a:noFill/>
          <a:effectLst/>
        </p:spPr>
        <p:txBody>
          <a:bodyPr lIns="91439" tIns="45719" rIns="91439" bIns="45719" anchor="t">
            <a:noAutofit/>
          </a:bodyPr>
          <a:lstStyle/>
          <a:p>
            <a:pPr/>
          </a:p>
        </p:txBody>
      </p:sp>
      <p:sp>
        <p:nvSpPr>
          <p:cNvPr id="134" name="Insert Picture Here.png"/>
          <p:cNvSpPr/>
          <p:nvPr>
            <p:ph type="pic" sz="quarter" idx="29"/>
          </p:nvPr>
        </p:nvSpPr>
        <p:spPr>
          <a:xfrm>
            <a:off x="14503400" y="6858000"/>
            <a:ext cx="4622800" cy="6223000"/>
          </a:xfrm>
          <a:prstGeom prst="rect">
            <a:avLst/>
          </a:prstGeom>
          <a:noFill/>
          <a:effectLst/>
        </p:spPr>
        <p:txBody>
          <a:bodyPr lIns="91439" tIns="45719" rIns="91439" bIns="45719" anchor="t">
            <a:noAutofit/>
          </a:bodyPr>
          <a:lstStyle/>
          <a:p>
            <a:pPr/>
          </a:p>
        </p:txBody>
      </p:sp>
      <p:sp>
        <p:nvSpPr>
          <p:cNvPr id="135" name="Insert Picture Here.png"/>
          <p:cNvSpPr/>
          <p:nvPr>
            <p:ph type="pic" sz="quarter" idx="30"/>
          </p:nvPr>
        </p:nvSpPr>
        <p:spPr>
          <a:xfrm>
            <a:off x="14503400" y="635000"/>
            <a:ext cx="4622800" cy="6223000"/>
          </a:xfrm>
          <a:prstGeom prst="rect">
            <a:avLst/>
          </a:prstGeom>
          <a:noFill/>
          <a:effectLst/>
        </p:spPr>
        <p:txBody>
          <a:bodyPr lIns="91439" tIns="45719" rIns="91439" bIns="45719" anchor="t">
            <a:noAutofit/>
          </a:bodyPr>
          <a:lstStyle/>
          <a:p>
            <a:pPr/>
          </a:p>
        </p:txBody>
      </p:sp>
      <p:sp>
        <p:nvSpPr>
          <p:cNvPr id="136"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32">
    <p:spTree>
      <p:nvGrpSpPr>
        <p:cNvPr id="1" name=""/>
        <p:cNvGrpSpPr/>
        <p:nvPr/>
      </p:nvGrpSpPr>
      <p:grpSpPr>
        <a:xfrm>
          <a:off x="0" y="0"/>
          <a:ext cx="0" cy="0"/>
          <a:chOff x="0" y="0"/>
          <a:chExt cx="0" cy="0"/>
        </a:xfrm>
      </p:grpSpPr>
      <p:sp>
        <p:nvSpPr>
          <p:cNvPr id="143" name="Insert Picture Here.png"/>
          <p:cNvSpPr/>
          <p:nvPr>
            <p:ph type="pic" idx="21"/>
          </p:nvPr>
        </p:nvSpPr>
        <p:spPr>
          <a:xfrm>
            <a:off x="635000" y="635000"/>
            <a:ext cx="23114000" cy="12446001"/>
          </a:xfrm>
          <a:prstGeom prst="rect">
            <a:avLst/>
          </a:prstGeom>
          <a:noFill/>
          <a:effectLst/>
        </p:spPr>
        <p:txBody>
          <a:bodyPr lIns="91439" tIns="45719" rIns="91439" bIns="45719" anchor="t">
            <a:noAutofit/>
          </a:bodyPr>
          <a:lstStyle/>
          <a:p>
            <a:pPr/>
          </a:p>
        </p:txBody>
      </p:sp>
      <p:sp>
        <p:nvSpPr>
          <p:cNvPr id="144" name="Texte niveau 1…"/>
          <p:cNvSpPr txBox="1"/>
          <p:nvPr>
            <p:ph type="body" idx="1"/>
          </p:nvPr>
        </p:nvSpPr>
        <p:spPr>
          <a:prstGeom prst="rect">
            <a:avLst/>
          </a:prstGeom>
        </p:spPr>
        <p:txBody>
          <a:bodyPr/>
          <a:lstStyle/>
          <a:p>
            <a:pPr/>
            <a:r>
              <a:t>Texte niveau 1</a:t>
            </a:r>
          </a:p>
          <a:p>
            <a:pPr lvl="1"/>
            <a:r>
              <a:t>Texte niveau 2</a:t>
            </a:r>
          </a:p>
          <a:p>
            <a:pPr lvl="2"/>
            <a:r>
              <a:t>Texte niveau 3</a:t>
            </a:r>
          </a:p>
          <a:p>
            <a:pPr lvl="3"/>
            <a:r>
              <a:t>Texte niveau 4</a:t>
            </a:r>
          </a:p>
          <a:p>
            <a:pPr lvl="4"/>
            <a:r>
              <a:t>Texte niveau 5</a:t>
            </a:r>
          </a:p>
        </p:txBody>
      </p:sp>
      <p:sp>
        <p:nvSpPr>
          <p:cNvPr id="14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35">
    <p:spTree>
      <p:nvGrpSpPr>
        <p:cNvPr id="1" name=""/>
        <p:cNvGrpSpPr/>
        <p:nvPr/>
      </p:nvGrpSpPr>
      <p:grpSpPr>
        <a:xfrm>
          <a:off x="0" y="0"/>
          <a:ext cx="0" cy="0"/>
          <a:chOff x="0" y="0"/>
          <a:chExt cx="0" cy="0"/>
        </a:xfrm>
      </p:grpSpPr>
      <p:sp>
        <p:nvSpPr>
          <p:cNvPr id="152" name="Insert Picture Here.png"/>
          <p:cNvSpPr/>
          <p:nvPr>
            <p:ph type="pic" idx="21"/>
          </p:nvPr>
        </p:nvSpPr>
        <p:spPr>
          <a:xfrm>
            <a:off x="635000" y="635000"/>
            <a:ext cx="23114000" cy="12446001"/>
          </a:xfrm>
          <a:prstGeom prst="rect">
            <a:avLst/>
          </a:prstGeom>
          <a:noFill/>
          <a:effectLst/>
        </p:spPr>
        <p:txBody>
          <a:bodyPr lIns="91439" tIns="45719" rIns="91439" bIns="45719" anchor="t">
            <a:noAutofit/>
          </a:bodyPr>
          <a:lstStyle/>
          <a:p>
            <a:pPr/>
          </a:p>
        </p:txBody>
      </p:sp>
      <p:sp>
        <p:nvSpPr>
          <p:cNvPr id="153" name="Texte niveau 1…"/>
          <p:cNvSpPr txBox="1"/>
          <p:nvPr>
            <p:ph type="body" idx="1"/>
          </p:nvPr>
        </p:nvSpPr>
        <p:spPr>
          <a:xfrm>
            <a:off x="635000" y="635000"/>
            <a:ext cx="23114000" cy="12484100"/>
          </a:xfrm>
          <a:prstGeom prst="rect">
            <a:avLst/>
          </a:prstGeom>
        </p:spPr>
        <p:txBody>
          <a:bodyPr/>
          <a:lstStyle/>
          <a:p>
            <a:pPr/>
            <a:r>
              <a:t>Texte niveau 1</a:t>
            </a:r>
          </a:p>
          <a:p>
            <a:pPr lvl="1"/>
            <a:r>
              <a:t>Texte niveau 2</a:t>
            </a:r>
          </a:p>
          <a:p>
            <a:pPr lvl="2"/>
            <a:r>
              <a:t>Texte niveau 3</a:t>
            </a:r>
          </a:p>
          <a:p>
            <a:pPr lvl="3"/>
            <a:r>
              <a:t>Texte niveau 4</a:t>
            </a:r>
          </a:p>
          <a:p>
            <a:pPr lvl="4"/>
            <a:r>
              <a:t>Texte niveau 5</a:t>
            </a:r>
          </a:p>
        </p:txBody>
      </p:sp>
      <p:sp>
        <p:nvSpPr>
          <p:cNvPr id="15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36">
    <p:spTree>
      <p:nvGrpSpPr>
        <p:cNvPr id="1" name=""/>
        <p:cNvGrpSpPr/>
        <p:nvPr/>
      </p:nvGrpSpPr>
      <p:grpSpPr>
        <a:xfrm>
          <a:off x="0" y="0"/>
          <a:ext cx="0" cy="0"/>
          <a:chOff x="0" y="0"/>
          <a:chExt cx="0" cy="0"/>
        </a:xfrm>
      </p:grpSpPr>
      <p:sp>
        <p:nvSpPr>
          <p:cNvPr id="161" name="Insert Picture Here.png"/>
          <p:cNvSpPr/>
          <p:nvPr>
            <p:ph type="pic" idx="21"/>
          </p:nvPr>
        </p:nvSpPr>
        <p:spPr>
          <a:xfrm>
            <a:off x="635000" y="635000"/>
            <a:ext cx="23114000" cy="12446001"/>
          </a:xfrm>
          <a:prstGeom prst="rect">
            <a:avLst/>
          </a:prstGeom>
          <a:noFill/>
          <a:effectLst/>
        </p:spPr>
        <p:txBody>
          <a:bodyPr lIns="91439" tIns="45719" rIns="91439" bIns="45719" anchor="t">
            <a:noAutofit/>
          </a:bodyPr>
          <a:lstStyle/>
          <a:p>
            <a:pPr/>
          </a:p>
        </p:txBody>
      </p:sp>
      <p:sp>
        <p:nvSpPr>
          <p:cNvPr id="162" name="Texte niveau 1…"/>
          <p:cNvSpPr txBox="1"/>
          <p:nvPr>
            <p:ph type="body" idx="1"/>
          </p:nvPr>
        </p:nvSpPr>
        <p:spPr>
          <a:xfrm flipH="1" rot="10800000">
            <a:off x="635000" y="635000"/>
            <a:ext cx="23114002" cy="12446001"/>
          </a:xfrm>
          <a:prstGeom prst="rect">
            <a:avLst/>
          </a:prstGeom>
          <a:solidFill>
            <a:srgbClr val="FFFFFF">
              <a:alpha val="50000"/>
            </a:srgbClr>
          </a:solidFill>
          <a:effectLst/>
        </p:spPr>
        <p:txBody>
          <a:bodyPr/>
          <a:lstStyle/>
          <a:p>
            <a:pPr/>
            <a:r>
              <a:t>Texte niveau 1</a:t>
            </a:r>
          </a:p>
          <a:p>
            <a:pPr lvl="1"/>
            <a:r>
              <a:t>Texte niveau 2</a:t>
            </a:r>
          </a:p>
          <a:p>
            <a:pPr lvl="2"/>
            <a:r>
              <a:t>Texte niveau 3</a:t>
            </a:r>
          </a:p>
          <a:p>
            <a:pPr lvl="3"/>
            <a:r>
              <a:t>Texte niveau 4</a:t>
            </a:r>
          </a:p>
          <a:p>
            <a:pPr lvl="4"/>
            <a:r>
              <a:t>Texte niveau 5</a:t>
            </a:r>
          </a:p>
        </p:txBody>
      </p:sp>
      <p:sp>
        <p:nvSpPr>
          <p:cNvPr id="163" name="Shape"/>
          <p:cNvSpPr/>
          <p:nvPr>
            <p:ph type="body" idx="22"/>
          </p:nvPr>
        </p:nvSpPr>
        <p:spPr>
          <a:xfrm rot="10800000">
            <a:off x="635000" y="596899"/>
            <a:ext cx="23114000" cy="12484103"/>
          </a:xfrm>
          <a:prstGeom prst="rect">
            <a:avLst/>
          </a:prstGeom>
          <a:effectLst>
            <a:outerShdw sx="100000" sy="100000" kx="0" ky="0" algn="b" rotWithShape="0" blurRad="1270000" dist="635000" dir="8100000">
              <a:srgbClr val="000000">
                <a:alpha val="25000"/>
              </a:srgbClr>
            </a:outerShdw>
          </a:effectLst>
        </p:spPr>
        <p:txBody>
          <a:bodyPr/>
          <a:lstStyle/>
          <a:p>
            <a:pPr>
              <a:defRPr spc="100" sz="5000">
                <a:solidFill>
                  <a:srgbClr val="000000"/>
                </a:solidFill>
              </a:defRPr>
            </a:pPr>
          </a:p>
        </p:txBody>
      </p:sp>
      <p:sp>
        <p:nvSpPr>
          <p:cNvPr id="16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38">
    <p:spTree>
      <p:nvGrpSpPr>
        <p:cNvPr id="1" name=""/>
        <p:cNvGrpSpPr/>
        <p:nvPr/>
      </p:nvGrpSpPr>
      <p:grpSpPr>
        <a:xfrm>
          <a:off x="0" y="0"/>
          <a:ext cx="0" cy="0"/>
          <a:chOff x="0" y="0"/>
          <a:chExt cx="0" cy="0"/>
        </a:xfrm>
      </p:grpSpPr>
      <p:sp>
        <p:nvSpPr>
          <p:cNvPr id="171" name="Insert Picture Here.png"/>
          <p:cNvSpPr/>
          <p:nvPr>
            <p:ph type="pic" idx="21"/>
          </p:nvPr>
        </p:nvSpPr>
        <p:spPr>
          <a:xfrm>
            <a:off x="635000" y="635000"/>
            <a:ext cx="23114000" cy="12446001"/>
          </a:xfrm>
          <a:prstGeom prst="rect">
            <a:avLst/>
          </a:prstGeom>
          <a:noFill/>
          <a:effectLst/>
        </p:spPr>
        <p:txBody>
          <a:bodyPr lIns="91439" tIns="45719" rIns="91439" bIns="45719" anchor="t">
            <a:noAutofit/>
          </a:bodyPr>
          <a:lstStyle/>
          <a:p>
            <a:pPr/>
          </a:p>
        </p:txBody>
      </p:sp>
      <p:sp>
        <p:nvSpPr>
          <p:cNvPr id="172" name="Texte niveau 1…"/>
          <p:cNvSpPr txBox="1"/>
          <p:nvPr>
            <p:ph type="body" idx="1"/>
          </p:nvPr>
        </p:nvSpPr>
        <p:spPr>
          <a:xfrm>
            <a:off x="8305800" y="634998"/>
            <a:ext cx="15443200" cy="12446002"/>
          </a:xfrm>
          <a:prstGeom prst="rect">
            <a:avLst/>
          </a:prstGeom>
          <a:solidFill>
            <a:srgbClr val="FFFFFF">
              <a:alpha val="75000"/>
            </a:srgbClr>
          </a:solidFill>
          <a:effectLst/>
        </p:spPr>
        <p:txBody>
          <a:bodyPr/>
          <a:lstStyle/>
          <a:p>
            <a:pPr/>
            <a:r>
              <a:t>Texte niveau 1</a:t>
            </a:r>
          </a:p>
          <a:p>
            <a:pPr lvl="1"/>
            <a:r>
              <a:t>Texte niveau 2</a:t>
            </a:r>
          </a:p>
          <a:p>
            <a:pPr lvl="2"/>
            <a:r>
              <a:t>Texte niveau 3</a:t>
            </a:r>
          </a:p>
          <a:p>
            <a:pPr lvl="3"/>
            <a:r>
              <a:t>Texte niveau 4</a:t>
            </a:r>
          </a:p>
          <a:p>
            <a:pPr lvl="4"/>
            <a:r>
              <a:t>Texte niveau 5</a:t>
            </a:r>
          </a:p>
        </p:txBody>
      </p:sp>
      <p:sp>
        <p:nvSpPr>
          <p:cNvPr id="173" name="Rectangle"/>
          <p:cNvSpPr/>
          <p:nvPr>
            <p:ph type="body" sz="half" idx="22"/>
          </p:nvPr>
        </p:nvSpPr>
        <p:spPr>
          <a:xfrm>
            <a:off x="16027400" y="634998"/>
            <a:ext cx="7721600" cy="12446003"/>
          </a:xfrm>
          <a:prstGeom prst="rect">
            <a:avLst/>
          </a:prstGeom>
          <a:solidFill>
            <a:srgbClr val="FFFFFF"/>
          </a:solidFill>
          <a:effectLst>
            <a:outerShdw sx="100000" sy="100000" kx="0" ky="0" algn="b" rotWithShape="0" blurRad="1270000" dist="635000" dir="8100000">
              <a:srgbClr val="000000">
                <a:alpha val="25000"/>
              </a:srgbClr>
            </a:outerShdw>
          </a:effectLst>
        </p:spPr>
        <p:txBody>
          <a:bodyPr/>
          <a:lstStyle/>
          <a:p>
            <a:pPr>
              <a:defRPr spc="100" sz="5000">
                <a:solidFill>
                  <a:srgbClr val="000000"/>
                </a:solidFill>
              </a:defRPr>
            </a:pPr>
          </a:p>
        </p:txBody>
      </p:sp>
      <p:sp>
        <p:nvSpPr>
          <p:cNvPr id="17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42">
    <p:spTree>
      <p:nvGrpSpPr>
        <p:cNvPr id="1" name=""/>
        <p:cNvGrpSpPr/>
        <p:nvPr/>
      </p:nvGrpSpPr>
      <p:grpSpPr>
        <a:xfrm>
          <a:off x="0" y="0"/>
          <a:ext cx="0" cy="0"/>
          <a:chOff x="0" y="0"/>
          <a:chExt cx="0" cy="0"/>
        </a:xfrm>
      </p:grpSpPr>
      <p:sp>
        <p:nvSpPr>
          <p:cNvPr id="181" name="Insert Picture Here.png"/>
          <p:cNvSpPr/>
          <p:nvPr>
            <p:ph type="pic" idx="21"/>
          </p:nvPr>
        </p:nvSpPr>
        <p:spPr>
          <a:xfrm>
            <a:off x="635000" y="635000"/>
            <a:ext cx="23114000" cy="12446001"/>
          </a:xfrm>
          <a:prstGeom prst="rect">
            <a:avLst/>
          </a:prstGeom>
          <a:noFill/>
          <a:effectLst/>
        </p:spPr>
        <p:txBody>
          <a:bodyPr lIns="91439" tIns="45719" rIns="91439" bIns="45719" anchor="t">
            <a:noAutofit/>
          </a:bodyPr>
          <a:lstStyle/>
          <a:p>
            <a:pPr/>
          </a:p>
        </p:txBody>
      </p:sp>
      <p:sp>
        <p:nvSpPr>
          <p:cNvPr id="182" name="Texte niveau 1…"/>
          <p:cNvSpPr txBox="1"/>
          <p:nvPr>
            <p:ph type="body" idx="1"/>
          </p:nvPr>
        </p:nvSpPr>
        <p:spPr>
          <a:xfrm>
            <a:off x="8394700" y="-2"/>
            <a:ext cx="12171038" cy="13716003"/>
          </a:xfrm>
          <a:prstGeom prst="rect">
            <a:avLst/>
          </a:prstGeom>
          <a:solidFill>
            <a:srgbClr val="FFFFFF">
              <a:alpha val="50000"/>
            </a:srgbClr>
          </a:solidFill>
          <a:effectLst/>
        </p:spPr>
        <p:txBody>
          <a:bodyPr/>
          <a:lstStyle/>
          <a:p>
            <a:pPr/>
            <a:r>
              <a:t>Texte niveau 1</a:t>
            </a:r>
          </a:p>
          <a:p>
            <a:pPr lvl="1"/>
            <a:r>
              <a:t>Texte niveau 2</a:t>
            </a:r>
          </a:p>
          <a:p>
            <a:pPr lvl="2"/>
            <a:r>
              <a:t>Texte niveau 3</a:t>
            </a:r>
          </a:p>
          <a:p>
            <a:pPr lvl="3"/>
            <a:r>
              <a:t>Texte niveau 4</a:t>
            </a:r>
          </a:p>
          <a:p>
            <a:pPr lvl="4"/>
            <a:r>
              <a:t>Texte niveau 5</a:t>
            </a:r>
          </a:p>
        </p:txBody>
      </p:sp>
      <p:sp>
        <p:nvSpPr>
          <p:cNvPr id="183" name="Shape"/>
          <p:cNvSpPr/>
          <p:nvPr>
            <p:ph type="body" sz="half" idx="22"/>
          </p:nvPr>
        </p:nvSpPr>
        <p:spPr>
          <a:xfrm>
            <a:off x="11218847" y="-1"/>
            <a:ext cx="8549483" cy="13716002"/>
          </a:xfrm>
          <a:prstGeom prst="rect">
            <a:avLst/>
          </a:prstGeom>
          <a:solidFill>
            <a:srgbClr val="FFFFFF">
              <a:alpha val="80000"/>
            </a:srgbClr>
          </a:solidFill>
          <a:effectLst/>
        </p:spPr>
        <p:txBody>
          <a:bodyPr/>
          <a:lstStyle/>
          <a:p>
            <a:pPr>
              <a:defRPr spc="100" sz="5000">
                <a:solidFill>
                  <a:srgbClr val="000000"/>
                </a:solidFill>
              </a:defRPr>
            </a:pPr>
          </a:p>
        </p:txBody>
      </p:sp>
      <p:sp>
        <p:nvSpPr>
          <p:cNvPr id="184" name="Shape"/>
          <p:cNvSpPr/>
          <p:nvPr>
            <p:ph type="body" idx="23"/>
          </p:nvPr>
        </p:nvSpPr>
        <p:spPr>
          <a:xfrm>
            <a:off x="13996705" y="-1"/>
            <a:ext cx="10391114" cy="13716002"/>
          </a:xfrm>
          <a:prstGeom prst="rect">
            <a:avLst/>
          </a:prstGeom>
          <a:solidFill>
            <a:srgbClr val="FFFFFF"/>
          </a:solidFill>
          <a:effectLst>
            <a:outerShdw sx="100000" sy="100000" kx="0" ky="0" algn="b" rotWithShape="0" blurRad="1270000" dist="635000" dir="8100000">
              <a:srgbClr val="000000">
                <a:alpha val="25000"/>
              </a:srgbClr>
            </a:outerShdw>
          </a:effectLst>
        </p:spPr>
        <p:txBody>
          <a:bodyPr/>
          <a:lstStyle/>
          <a:p>
            <a:pPr>
              <a:defRPr spc="100" sz="5000">
                <a:solidFill>
                  <a:srgbClr val="000000"/>
                </a:solidFill>
              </a:defRPr>
            </a:pPr>
          </a:p>
        </p:txBody>
      </p:sp>
      <p:sp>
        <p:nvSpPr>
          <p:cNvPr id="18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44">
    <p:spTree>
      <p:nvGrpSpPr>
        <p:cNvPr id="1" name=""/>
        <p:cNvGrpSpPr/>
        <p:nvPr/>
      </p:nvGrpSpPr>
      <p:grpSpPr>
        <a:xfrm>
          <a:off x="0" y="0"/>
          <a:ext cx="0" cy="0"/>
          <a:chOff x="0" y="0"/>
          <a:chExt cx="0" cy="0"/>
        </a:xfrm>
      </p:grpSpPr>
      <p:sp>
        <p:nvSpPr>
          <p:cNvPr id="192" name="Insert Picture Here.png"/>
          <p:cNvSpPr/>
          <p:nvPr>
            <p:ph type="pic" idx="21"/>
          </p:nvPr>
        </p:nvSpPr>
        <p:spPr>
          <a:xfrm>
            <a:off x="635000" y="635000"/>
            <a:ext cx="23114000" cy="12446001"/>
          </a:xfrm>
          <a:prstGeom prst="rect">
            <a:avLst/>
          </a:prstGeom>
          <a:noFill/>
          <a:effectLst/>
        </p:spPr>
        <p:txBody>
          <a:bodyPr lIns="91439" tIns="45719" rIns="91439" bIns="45719" anchor="t">
            <a:noAutofit/>
          </a:bodyPr>
          <a:lstStyle/>
          <a:p>
            <a:pPr/>
          </a:p>
        </p:txBody>
      </p:sp>
      <p:sp>
        <p:nvSpPr>
          <p:cNvPr id="193" name="Texte niveau 1…"/>
          <p:cNvSpPr txBox="1"/>
          <p:nvPr>
            <p:ph type="body" idx="1"/>
          </p:nvPr>
        </p:nvSpPr>
        <p:spPr>
          <a:xfrm rot="10800000">
            <a:off x="635000" y="635000"/>
            <a:ext cx="12853276" cy="12446000"/>
          </a:xfrm>
          <a:prstGeom prst="rect">
            <a:avLst/>
          </a:prstGeom>
          <a:solidFill>
            <a:srgbClr val="FFFFFF"/>
          </a:solidFill>
        </p:spPr>
        <p:txBody>
          <a:bodyPr/>
          <a:lstStyle/>
          <a:p>
            <a:pPr/>
            <a:r>
              <a:t>Texte niveau 1</a:t>
            </a:r>
          </a:p>
          <a:p>
            <a:pPr lvl="1"/>
            <a:r>
              <a:t>Texte niveau 2</a:t>
            </a:r>
          </a:p>
          <a:p>
            <a:pPr lvl="2"/>
            <a:r>
              <a:t>Texte niveau 3</a:t>
            </a:r>
          </a:p>
          <a:p>
            <a:pPr lvl="3"/>
            <a:r>
              <a:t>Texte niveau 4</a:t>
            </a:r>
          </a:p>
          <a:p>
            <a:pPr lvl="4"/>
            <a:r>
              <a:t>Texte niveau 5</a:t>
            </a:r>
          </a:p>
        </p:txBody>
      </p:sp>
      <p:sp>
        <p:nvSpPr>
          <p:cNvPr id="19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3">
    <p:spTree>
      <p:nvGrpSpPr>
        <p:cNvPr id="1" name=""/>
        <p:cNvGrpSpPr/>
        <p:nvPr/>
      </p:nvGrpSpPr>
      <p:grpSpPr>
        <a:xfrm>
          <a:off x="0" y="0"/>
          <a:ext cx="0" cy="0"/>
          <a:chOff x="0" y="0"/>
          <a:chExt cx="0" cy="0"/>
        </a:xfrm>
      </p:grpSpPr>
      <p:sp>
        <p:nvSpPr>
          <p:cNvPr id="20" name="Insert Picture Here.png"/>
          <p:cNvSpPr/>
          <p:nvPr>
            <p:ph type="pic" idx="21"/>
          </p:nvPr>
        </p:nvSpPr>
        <p:spPr>
          <a:xfrm>
            <a:off x="635000" y="635000"/>
            <a:ext cx="23114000" cy="12446001"/>
          </a:xfrm>
          <a:prstGeom prst="rect">
            <a:avLst/>
          </a:prstGeom>
          <a:noFill/>
          <a:effectLst/>
        </p:spPr>
        <p:txBody>
          <a:bodyPr lIns="91439" tIns="45719" rIns="91439" bIns="45719" anchor="t">
            <a:noAutofit/>
          </a:bodyPr>
          <a:lstStyle/>
          <a:p>
            <a:pPr/>
          </a:p>
        </p:txBody>
      </p:sp>
      <p:sp>
        <p:nvSpPr>
          <p:cNvPr id="21" name="Texte niveau 1…"/>
          <p:cNvSpPr txBox="1"/>
          <p:nvPr>
            <p:ph type="body" idx="1"/>
          </p:nvPr>
        </p:nvSpPr>
        <p:spPr>
          <a:xfrm>
            <a:off x="635000" y="634998"/>
            <a:ext cx="11557000" cy="12446002"/>
          </a:xfrm>
          <a:prstGeom prst="rect">
            <a:avLst/>
          </a:prstGeom>
          <a:solidFill>
            <a:srgbClr val="FFFFFF">
              <a:alpha val="80000"/>
            </a:srgbClr>
          </a:solidFill>
        </p:spPr>
        <p:txBody>
          <a:bodyPr/>
          <a:lstStyle/>
          <a:p>
            <a:pPr/>
            <a:r>
              <a:t>Texte niveau 1</a:t>
            </a:r>
          </a:p>
          <a:p>
            <a:pPr lvl="1"/>
            <a:r>
              <a:t>Texte niveau 2</a:t>
            </a:r>
          </a:p>
          <a:p>
            <a:pPr lvl="2"/>
            <a:r>
              <a:t>Texte niveau 3</a:t>
            </a:r>
          </a:p>
          <a:p>
            <a:pPr lvl="3"/>
            <a:r>
              <a:t>Texte niveau 4</a:t>
            </a:r>
          </a:p>
          <a:p>
            <a:pPr lvl="4"/>
            <a:r>
              <a:t>Texte niveau 5</a:t>
            </a:r>
          </a:p>
        </p:txBody>
      </p:sp>
      <p:sp>
        <p:nvSpPr>
          <p:cNvPr id="2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5">
    <p:spTree>
      <p:nvGrpSpPr>
        <p:cNvPr id="1" name=""/>
        <p:cNvGrpSpPr/>
        <p:nvPr/>
      </p:nvGrpSpPr>
      <p:grpSpPr>
        <a:xfrm>
          <a:off x="0" y="0"/>
          <a:ext cx="0" cy="0"/>
          <a:chOff x="0" y="0"/>
          <a:chExt cx="0" cy="0"/>
        </a:xfrm>
      </p:grpSpPr>
      <p:sp>
        <p:nvSpPr>
          <p:cNvPr id="29" name="Insert Picture Here.png"/>
          <p:cNvSpPr/>
          <p:nvPr>
            <p:ph type="pic" idx="21"/>
          </p:nvPr>
        </p:nvSpPr>
        <p:spPr>
          <a:xfrm>
            <a:off x="635000" y="635000"/>
            <a:ext cx="11557000" cy="12446000"/>
          </a:xfrm>
          <a:prstGeom prst="rect">
            <a:avLst/>
          </a:prstGeom>
          <a:noFill/>
          <a:effectLst/>
        </p:spPr>
        <p:txBody>
          <a:bodyPr lIns="91439" tIns="45719" rIns="91439" bIns="45719" anchor="t">
            <a:noAutofit/>
          </a:bodyPr>
          <a:lstStyle/>
          <a:p>
            <a:pPr/>
          </a:p>
        </p:txBody>
      </p:sp>
      <p:sp>
        <p:nvSpPr>
          <p:cNvPr id="30" name="Insert Picture Here.png"/>
          <p:cNvSpPr/>
          <p:nvPr>
            <p:ph type="pic" idx="22"/>
          </p:nvPr>
        </p:nvSpPr>
        <p:spPr>
          <a:xfrm>
            <a:off x="12192000" y="635000"/>
            <a:ext cx="11557000" cy="12446000"/>
          </a:xfrm>
          <a:prstGeom prst="rect">
            <a:avLst/>
          </a:prstGeom>
          <a:noFill/>
          <a:effectLst/>
        </p:spPr>
        <p:txBody>
          <a:bodyPr lIns="91439" tIns="45719" rIns="91439" bIns="45719" anchor="t">
            <a:noAutofit/>
          </a:bodyPr>
          <a:lstStyle/>
          <a:p>
            <a:pPr/>
          </a:p>
        </p:txBody>
      </p:sp>
      <p:sp>
        <p:nvSpPr>
          <p:cNvPr id="3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1">
    <p:spTree>
      <p:nvGrpSpPr>
        <p:cNvPr id="1" name=""/>
        <p:cNvGrpSpPr/>
        <p:nvPr/>
      </p:nvGrpSpPr>
      <p:grpSpPr>
        <a:xfrm>
          <a:off x="0" y="0"/>
          <a:ext cx="0" cy="0"/>
          <a:chOff x="0" y="0"/>
          <a:chExt cx="0" cy="0"/>
        </a:xfrm>
      </p:grpSpPr>
      <p:sp>
        <p:nvSpPr>
          <p:cNvPr id="38" name="Insert Picture Here.png"/>
          <p:cNvSpPr/>
          <p:nvPr>
            <p:ph type="pic" sz="half" idx="21"/>
          </p:nvPr>
        </p:nvSpPr>
        <p:spPr>
          <a:xfrm>
            <a:off x="635000" y="635000"/>
            <a:ext cx="11557001" cy="6223000"/>
          </a:xfrm>
          <a:prstGeom prst="rect">
            <a:avLst/>
          </a:prstGeom>
          <a:noFill/>
          <a:effectLst/>
        </p:spPr>
        <p:txBody>
          <a:bodyPr lIns="91439" tIns="45719" rIns="91439" bIns="45719" anchor="t">
            <a:noAutofit/>
          </a:bodyPr>
          <a:lstStyle/>
          <a:p>
            <a:pPr/>
          </a:p>
        </p:txBody>
      </p:sp>
      <p:sp>
        <p:nvSpPr>
          <p:cNvPr id="39" name="Insert Picture Here.png"/>
          <p:cNvSpPr/>
          <p:nvPr>
            <p:ph type="pic" idx="22"/>
          </p:nvPr>
        </p:nvSpPr>
        <p:spPr>
          <a:xfrm>
            <a:off x="12192000" y="635000"/>
            <a:ext cx="11557000" cy="12446000"/>
          </a:xfrm>
          <a:prstGeom prst="rect">
            <a:avLst/>
          </a:prstGeom>
          <a:noFill/>
          <a:effectLst/>
        </p:spPr>
        <p:txBody>
          <a:bodyPr lIns="91439" tIns="45719" rIns="91439" bIns="45719" anchor="t">
            <a:noAutofit/>
          </a:bodyPr>
          <a:lstStyle/>
          <a:p>
            <a:pPr/>
          </a:p>
        </p:txBody>
      </p:sp>
      <p:sp>
        <p:nvSpPr>
          <p:cNvPr id="40" name="Insert Picture Here.png"/>
          <p:cNvSpPr/>
          <p:nvPr>
            <p:ph type="pic" sz="half" idx="23"/>
          </p:nvPr>
        </p:nvSpPr>
        <p:spPr>
          <a:xfrm>
            <a:off x="635000" y="6858000"/>
            <a:ext cx="11557000" cy="6223000"/>
          </a:xfrm>
          <a:prstGeom prst="rect">
            <a:avLst/>
          </a:prstGeom>
          <a:noFill/>
          <a:effectLst/>
        </p:spPr>
        <p:txBody>
          <a:bodyPr lIns="91439" tIns="45719" rIns="91439" bIns="45719" anchor="t">
            <a:noAutofit/>
          </a:bodyPr>
          <a:lstStyle/>
          <a:p>
            <a:pPr/>
          </a:p>
        </p:txBody>
      </p:sp>
      <p:sp>
        <p:nvSpPr>
          <p:cNvPr id="4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2">
    <p:spTree>
      <p:nvGrpSpPr>
        <p:cNvPr id="1" name=""/>
        <p:cNvGrpSpPr/>
        <p:nvPr/>
      </p:nvGrpSpPr>
      <p:grpSpPr>
        <a:xfrm>
          <a:off x="0" y="0"/>
          <a:ext cx="0" cy="0"/>
          <a:chOff x="0" y="0"/>
          <a:chExt cx="0" cy="0"/>
        </a:xfrm>
      </p:grpSpPr>
      <p:sp>
        <p:nvSpPr>
          <p:cNvPr id="48" name="Insert Picture Here.png"/>
          <p:cNvSpPr/>
          <p:nvPr>
            <p:ph type="pic" sz="half" idx="21"/>
          </p:nvPr>
        </p:nvSpPr>
        <p:spPr>
          <a:xfrm>
            <a:off x="635000" y="635000"/>
            <a:ext cx="11557001" cy="6223000"/>
          </a:xfrm>
          <a:prstGeom prst="rect">
            <a:avLst/>
          </a:prstGeom>
          <a:noFill/>
          <a:effectLst/>
        </p:spPr>
        <p:txBody>
          <a:bodyPr lIns="91439" tIns="45719" rIns="91439" bIns="45719" anchor="t">
            <a:noAutofit/>
          </a:bodyPr>
          <a:lstStyle/>
          <a:p>
            <a:pPr/>
          </a:p>
        </p:txBody>
      </p:sp>
      <p:sp>
        <p:nvSpPr>
          <p:cNvPr id="49" name="Insert Picture Here.png"/>
          <p:cNvSpPr/>
          <p:nvPr>
            <p:ph type="pic" sz="half" idx="22"/>
          </p:nvPr>
        </p:nvSpPr>
        <p:spPr>
          <a:xfrm>
            <a:off x="635000" y="6858000"/>
            <a:ext cx="11557000" cy="6223000"/>
          </a:xfrm>
          <a:prstGeom prst="rect">
            <a:avLst/>
          </a:prstGeom>
          <a:noFill/>
          <a:effectLst/>
        </p:spPr>
        <p:txBody>
          <a:bodyPr lIns="91439" tIns="45719" rIns="91439" bIns="45719" anchor="t">
            <a:noAutofit/>
          </a:bodyPr>
          <a:lstStyle/>
          <a:p>
            <a:pPr/>
          </a:p>
        </p:txBody>
      </p:sp>
      <p:sp>
        <p:nvSpPr>
          <p:cNvPr id="50" name="Texte niveau 1…"/>
          <p:cNvSpPr txBox="1"/>
          <p:nvPr>
            <p:ph type="body" idx="1"/>
          </p:nvPr>
        </p:nvSpPr>
        <p:spPr>
          <a:xfrm>
            <a:off x="12192000" y="634998"/>
            <a:ext cx="11557000" cy="12446002"/>
          </a:xfrm>
          <a:prstGeom prst="rect">
            <a:avLst/>
          </a:prstGeom>
          <a:solidFill>
            <a:srgbClr val="FFFFFF"/>
          </a:solidFill>
          <a:effectLst>
            <a:outerShdw sx="100000" sy="100000" kx="0" ky="0" algn="b" rotWithShape="0" blurRad="1270000" dist="635000" dir="8100000">
              <a:srgbClr val="000000">
                <a:alpha val="25000"/>
              </a:srgbClr>
            </a:outerShdw>
          </a:effectLst>
        </p:spPr>
        <p:txBody>
          <a:bodyPr/>
          <a:lstStyle/>
          <a:p>
            <a:pPr/>
            <a:r>
              <a:t>Texte niveau 1</a:t>
            </a:r>
          </a:p>
          <a:p>
            <a:pPr lvl="1"/>
            <a:r>
              <a:t>Texte niveau 2</a:t>
            </a:r>
          </a:p>
          <a:p>
            <a:pPr lvl="2"/>
            <a:r>
              <a:t>Texte niveau 3</a:t>
            </a:r>
          </a:p>
          <a:p>
            <a:pPr lvl="3"/>
            <a:r>
              <a:t>Texte niveau 4</a:t>
            </a:r>
          </a:p>
          <a:p>
            <a:pPr lvl="4"/>
            <a:r>
              <a:t>Texte niveau 5</a:t>
            </a:r>
          </a:p>
        </p:txBody>
      </p:sp>
      <p:sp>
        <p:nvSpPr>
          <p:cNvPr id="5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3">
    <p:spTree>
      <p:nvGrpSpPr>
        <p:cNvPr id="1" name=""/>
        <p:cNvGrpSpPr/>
        <p:nvPr/>
      </p:nvGrpSpPr>
      <p:grpSpPr>
        <a:xfrm>
          <a:off x="0" y="0"/>
          <a:ext cx="0" cy="0"/>
          <a:chOff x="0" y="0"/>
          <a:chExt cx="0" cy="0"/>
        </a:xfrm>
      </p:grpSpPr>
      <p:sp>
        <p:nvSpPr>
          <p:cNvPr id="58" name="Insert Picture Here.png"/>
          <p:cNvSpPr/>
          <p:nvPr>
            <p:ph type="pic" sz="half" idx="21"/>
          </p:nvPr>
        </p:nvSpPr>
        <p:spPr>
          <a:xfrm>
            <a:off x="12191999" y="635000"/>
            <a:ext cx="11557001" cy="6223000"/>
          </a:xfrm>
          <a:prstGeom prst="rect">
            <a:avLst/>
          </a:prstGeom>
          <a:noFill/>
          <a:effectLst/>
        </p:spPr>
        <p:txBody>
          <a:bodyPr lIns="91439" tIns="45719" rIns="91439" bIns="45719" anchor="t">
            <a:noAutofit/>
          </a:bodyPr>
          <a:lstStyle/>
          <a:p>
            <a:pPr/>
          </a:p>
        </p:txBody>
      </p:sp>
      <p:sp>
        <p:nvSpPr>
          <p:cNvPr id="59" name="Insert Picture Here.png"/>
          <p:cNvSpPr/>
          <p:nvPr>
            <p:ph type="pic" idx="22"/>
          </p:nvPr>
        </p:nvSpPr>
        <p:spPr>
          <a:xfrm>
            <a:off x="635000" y="635000"/>
            <a:ext cx="11557000" cy="12446000"/>
          </a:xfrm>
          <a:prstGeom prst="rect">
            <a:avLst/>
          </a:prstGeom>
          <a:noFill/>
          <a:effectLst/>
        </p:spPr>
        <p:txBody>
          <a:bodyPr lIns="91439" tIns="45719" rIns="91439" bIns="45719" anchor="t">
            <a:noAutofit/>
          </a:bodyPr>
          <a:lstStyle/>
          <a:p>
            <a:pPr/>
          </a:p>
        </p:txBody>
      </p:sp>
      <p:sp>
        <p:nvSpPr>
          <p:cNvPr id="60" name="Insert Picture Here.png"/>
          <p:cNvSpPr/>
          <p:nvPr>
            <p:ph type="pic" sz="half" idx="23"/>
          </p:nvPr>
        </p:nvSpPr>
        <p:spPr>
          <a:xfrm>
            <a:off x="12192000" y="6858000"/>
            <a:ext cx="11557000" cy="6223000"/>
          </a:xfrm>
          <a:prstGeom prst="rect">
            <a:avLst/>
          </a:prstGeom>
          <a:noFill/>
          <a:effectLst/>
        </p:spPr>
        <p:txBody>
          <a:bodyPr lIns="91439" tIns="45719" rIns="91439" bIns="45719" anchor="t">
            <a:noAutofit/>
          </a:bodyPr>
          <a:lstStyle/>
          <a:p>
            <a:pPr/>
          </a:p>
        </p:txBody>
      </p:sp>
      <p:sp>
        <p:nvSpPr>
          <p:cNvPr id="6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4">
    <p:spTree>
      <p:nvGrpSpPr>
        <p:cNvPr id="1" name=""/>
        <p:cNvGrpSpPr/>
        <p:nvPr/>
      </p:nvGrpSpPr>
      <p:grpSpPr>
        <a:xfrm>
          <a:off x="0" y="0"/>
          <a:ext cx="0" cy="0"/>
          <a:chOff x="0" y="0"/>
          <a:chExt cx="0" cy="0"/>
        </a:xfrm>
      </p:grpSpPr>
      <p:sp>
        <p:nvSpPr>
          <p:cNvPr id="68" name="Insert Picture Here.png"/>
          <p:cNvSpPr/>
          <p:nvPr>
            <p:ph type="pic" sz="half" idx="21"/>
          </p:nvPr>
        </p:nvSpPr>
        <p:spPr>
          <a:xfrm>
            <a:off x="12191999" y="635000"/>
            <a:ext cx="11557001" cy="6223000"/>
          </a:xfrm>
          <a:prstGeom prst="rect">
            <a:avLst/>
          </a:prstGeom>
          <a:noFill/>
          <a:effectLst/>
        </p:spPr>
        <p:txBody>
          <a:bodyPr lIns="91439" tIns="45719" rIns="91439" bIns="45719" anchor="t">
            <a:noAutofit/>
          </a:bodyPr>
          <a:lstStyle/>
          <a:p>
            <a:pPr/>
          </a:p>
        </p:txBody>
      </p:sp>
      <p:sp>
        <p:nvSpPr>
          <p:cNvPr id="69" name="Insert Picture Here.png"/>
          <p:cNvSpPr/>
          <p:nvPr>
            <p:ph type="pic" sz="half" idx="22"/>
          </p:nvPr>
        </p:nvSpPr>
        <p:spPr>
          <a:xfrm>
            <a:off x="12192000" y="6858000"/>
            <a:ext cx="11557000" cy="6223000"/>
          </a:xfrm>
          <a:prstGeom prst="rect">
            <a:avLst/>
          </a:prstGeom>
          <a:noFill/>
          <a:effectLst/>
        </p:spPr>
        <p:txBody>
          <a:bodyPr lIns="91439" tIns="45719" rIns="91439" bIns="45719" anchor="t">
            <a:noAutofit/>
          </a:bodyPr>
          <a:lstStyle/>
          <a:p>
            <a:pPr/>
          </a:p>
        </p:txBody>
      </p:sp>
      <p:sp>
        <p:nvSpPr>
          <p:cNvPr id="70" name="Texte niveau 1…"/>
          <p:cNvSpPr txBox="1"/>
          <p:nvPr>
            <p:ph type="body" idx="1"/>
          </p:nvPr>
        </p:nvSpPr>
        <p:spPr>
          <a:xfrm>
            <a:off x="635000" y="634998"/>
            <a:ext cx="11557000" cy="12446002"/>
          </a:xfrm>
          <a:prstGeom prst="rect">
            <a:avLst/>
          </a:prstGeom>
          <a:solidFill>
            <a:srgbClr val="FFFFFF"/>
          </a:solidFill>
        </p:spPr>
        <p:txBody>
          <a:bodyPr/>
          <a:lstStyle/>
          <a:p>
            <a:pPr/>
            <a:r>
              <a:t>Texte niveau 1</a:t>
            </a:r>
          </a:p>
          <a:p>
            <a:pPr lvl="1"/>
            <a:r>
              <a:t>Texte niveau 2</a:t>
            </a:r>
          </a:p>
          <a:p>
            <a:pPr lvl="2"/>
            <a:r>
              <a:t>Texte niveau 3</a:t>
            </a:r>
          </a:p>
          <a:p>
            <a:pPr lvl="3"/>
            <a:r>
              <a:t>Texte niveau 4</a:t>
            </a:r>
          </a:p>
          <a:p>
            <a:pPr lvl="4"/>
            <a:r>
              <a:t>Texte niveau 5</a:t>
            </a:r>
          </a:p>
        </p:txBody>
      </p:sp>
      <p:sp>
        <p:nvSpPr>
          <p:cNvPr id="7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5">
    <p:spTree>
      <p:nvGrpSpPr>
        <p:cNvPr id="1" name=""/>
        <p:cNvGrpSpPr/>
        <p:nvPr/>
      </p:nvGrpSpPr>
      <p:grpSpPr>
        <a:xfrm>
          <a:off x="0" y="0"/>
          <a:ext cx="0" cy="0"/>
          <a:chOff x="0" y="0"/>
          <a:chExt cx="0" cy="0"/>
        </a:xfrm>
      </p:grpSpPr>
      <p:sp>
        <p:nvSpPr>
          <p:cNvPr id="78" name="Insert Picture Here.png"/>
          <p:cNvSpPr/>
          <p:nvPr>
            <p:ph type="pic" sz="half" idx="21"/>
          </p:nvPr>
        </p:nvSpPr>
        <p:spPr>
          <a:xfrm>
            <a:off x="635000" y="634998"/>
            <a:ext cx="5778500" cy="12446002"/>
          </a:xfrm>
          <a:prstGeom prst="rect">
            <a:avLst/>
          </a:prstGeom>
          <a:noFill/>
          <a:effectLst/>
        </p:spPr>
        <p:txBody>
          <a:bodyPr lIns="91439" tIns="45719" rIns="91439" bIns="45719" anchor="t">
            <a:noAutofit/>
          </a:bodyPr>
          <a:lstStyle/>
          <a:p>
            <a:pPr/>
          </a:p>
        </p:txBody>
      </p:sp>
      <p:sp>
        <p:nvSpPr>
          <p:cNvPr id="79" name="Insert Picture Here.png"/>
          <p:cNvSpPr/>
          <p:nvPr>
            <p:ph type="pic" sz="half" idx="22"/>
          </p:nvPr>
        </p:nvSpPr>
        <p:spPr>
          <a:xfrm>
            <a:off x="6413500" y="635000"/>
            <a:ext cx="5778500" cy="12446000"/>
          </a:xfrm>
          <a:prstGeom prst="rect">
            <a:avLst/>
          </a:prstGeom>
          <a:noFill/>
          <a:effectLst/>
        </p:spPr>
        <p:txBody>
          <a:bodyPr lIns="91439" tIns="45719" rIns="91439" bIns="45719" anchor="t">
            <a:noAutofit/>
          </a:bodyPr>
          <a:lstStyle/>
          <a:p>
            <a:pPr/>
          </a:p>
        </p:txBody>
      </p:sp>
      <p:sp>
        <p:nvSpPr>
          <p:cNvPr id="80" name="Insert Picture Here.png"/>
          <p:cNvSpPr/>
          <p:nvPr>
            <p:ph type="pic" sz="half" idx="23"/>
          </p:nvPr>
        </p:nvSpPr>
        <p:spPr>
          <a:xfrm>
            <a:off x="12192000" y="635000"/>
            <a:ext cx="5778500" cy="12446000"/>
          </a:xfrm>
          <a:prstGeom prst="rect">
            <a:avLst/>
          </a:prstGeom>
          <a:noFill/>
          <a:effectLst/>
        </p:spPr>
        <p:txBody>
          <a:bodyPr lIns="91439" tIns="45719" rIns="91439" bIns="45719" anchor="t">
            <a:noAutofit/>
          </a:bodyPr>
          <a:lstStyle/>
          <a:p>
            <a:pPr/>
          </a:p>
        </p:txBody>
      </p:sp>
      <p:sp>
        <p:nvSpPr>
          <p:cNvPr id="81" name="Insert Picture Here.png"/>
          <p:cNvSpPr/>
          <p:nvPr>
            <p:ph type="pic" sz="half" idx="24"/>
          </p:nvPr>
        </p:nvSpPr>
        <p:spPr>
          <a:xfrm>
            <a:off x="17970500" y="635000"/>
            <a:ext cx="5778500" cy="12446001"/>
          </a:xfrm>
          <a:prstGeom prst="rect">
            <a:avLst/>
          </a:prstGeom>
          <a:noFill/>
          <a:effectLst/>
        </p:spPr>
        <p:txBody>
          <a:bodyPr lIns="91439" tIns="45719" rIns="91439" bIns="45719" anchor="t">
            <a:noAutofit/>
          </a:bodyPr>
          <a:lstStyle/>
          <a:p>
            <a:pPr/>
          </a:p>
        </p:txBody>
      </p:sp>
      <p:sp>
        <p:nvSpPr>
          <p:cNvPr id="8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6">
    <p:spTree>
      <p:nvGrpSpPr>
        <p:cNvPr id="1" name=""/>
        <p:cNvGrpSpPr/>
        <p:nvPr/>
      </p:nvGrpSpPr>
      <p:grpSpPr>
        <a:xfrm>
          <a:off x="0" y="0"/>
          <a:ext cx="0" cy="0"/>
          <a:chOff x="0" y="0"/>
          <a:chExt cx="0" cy="0"/>
        </a:xfrm>
      </p:grpSpPr>
      <p:sp>
        <p:nvSpPr>
          <p:cNvPr id="89" name="Insert Picture Here.png"/>
          <p:cNvSpPr/>
          <p:nvPr>
            <p:ph type="pic" sz="half" idx="21"/>
          </p:nvPr>
        </p:nvSpPr>
        <p:spPr>
          <a:xfrm>
            <a:off x="12191999" y="635000"/>
            <a:ext cx="11557001" cy="6223000"/>
          </a:xfrm>
          <a:prstGeom prst="rect">
            <a:avLst/>
          </a:prstGeom>
          <a:noFill/>
          <a:effectLst/>
        </p:spPr>
        <p:txBody>
          <a:bodyPr lIns="91439" tIns="45719" rIns="91439" bIns="45719" anchor="t">
            <a:noAutofit/>
          </a:bodyPr>
          <a:lstStyle/>
          <a:p>
            <a:pPr/>
          </a:p>
        </p:txBody>
      </p:sp>
      <p:sp>
        <p:nvSpPr>
          <p:cNvPr id="90" name="Insert Picture Here.png"/>
          <p:cNvSpPr/>
          <p:nvPr>
            <p:ph type="pic" sz="half" idx="22"/>
          </p:nvPr>
        </p:nvSpPr>
        <p:spPr>
          <a:xfrm>
            <a:off x="12192000" y="6858000"/>
            <a:ext cx="11557000" cy="6223000"/>
          </a:xfrm>
          <a:prstGeom prst="rect">
            <a:avLst/>
          </a:prstGeom>
          <a:noFill/>
          <a:effectLst/>
        </p:spPr>
        <p:txBody>
          <a:bodyPr lIns="91439" tIns="45719" rIns="91439" bIns="45719" anchor="t">
            <a:noAutofit/>
          </a:bodyPr>
          <a:lstStyle/>
          <a:p>
            <a:pPr/>
          </a:p>
        </p:txBody>
      </p:sp>
      <p:sp>
        <p:nvSpPr>
          <p:cNvPr id="91" name="Insert Picture Here.png"/>
          <p:cNvSpPr/>
          <p:nvPr>
            <p:ph type="pic" sz="half" idx="23"/>
          </p:nvPr>
        </p:nvSpPr>
        <p:spPr>
          <a:xfrm>
            <a:off x="635000" y="635000"/>
            <a:ext cx="11557001" cy="6223000"/>
          </a:xfrm>
          <a:prstGeom prst="rect">
            <a:avLst/>
          </a:prstGeom>
          <a:noFill/>
          <a:effectLst/>
        </p:spPr>
        <p:txBody>
          <a:bodyPr lIns="91439" tIns="45719" rIns="91439" bIns="45719" anchor="t">
            <a:noAutofit/>
          </a:bodyPr>
          <a:lstStyle/>
          <a:p>
            <a:pPr/>
          </a:p>
        </p:txBody>
      </p:sp>
      <p:sp>
        <p:nvSpPr>
          <p:cNvPr id="92" name="Insert Picture Here.png"/>
          <p:cNvSpPr/>
          <p:nvPr>
            <p:ph type="pic" sz="half" idx="24"/>
          </p:nvPr>
        </p:nvSpPr>
        <p:spPr>
          <a:xfrm>
            <a:off x="635000" y="6858000"/>
            <a:ext cx="11557000" cy="6223000"/>
          </a:xfrm>
          <a:prstGeom prst="rect">
            <a:avLst/>
          </a:prstGeom>
          <a:noFill/>
          <a:effectLst/>
        </p:spPr>
        <p:txBody>
          <a:bodyPr lIns="91439" tIns="45719" rIns="91439" bIns="45719" anchor="t">
            <a:noAutofit/>
          </a:bodyPr>
          <a:lstStyle/>
          <a:p>
            <a:pPr/>
          </a:p>
        </p:txBody>
      </p:sp>
      <p:sp>
        <p:nvSpPr>
          <p:cNvPr id="93"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exte niveau 1…"/>
          <p:cNvSpPr txBox="1"/>
          <p:nvPr>
            <p:ph type="body" idx="1"/>
          </p:nvPr>
        </p:nvSpPr>
        <p:spPr>
          <a:xfrm>
            <a:off x="635000" y="635000"/>
            <a:ext cx="23114002" cy="12446000"/>
          </a:xfrm>
          <a:prstGeom prst="rect">
            <a:avLst/>
          </a:prstGeom>
          <a:solidFill>
            <a:srgbClr val="FFFFFF">
              <a:alpha val="90000"/>
            </a:srgbClr>
          </a:solidFill>
          <a:ln w="12700">
            <a:miter lim="400000"/>
          </a:ln>
          <a:effectLst>
            <a:outerShdw sx="100000" sy="100000" kx="0" ky="0" algn="b" rotWithShape="0" blurRad="1270000" dist="635000" dir="3600000">
              <a:srgbClr val="000000">
                <a:alpha val="25000"/>
              </a:srgbClr>
            </a:outerShdw>
          </a:effectLst>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Texte niveau 1</a:t>
            </a:r>
          </a:p>
          <a:p>
            <a:pPr lvl="1"/>
            <a:r>
              <a:t>Texte niveau 2</a:t>
            </a:r>
          </a:p>
          <a:p>
            <a:pPr lvl="2"/>
            <a:r>
              <a:t>Texte niveau 3</a:t>
            </a:r>
          </a:p>
          <a:p>
            <a:pPr lvl="3"/>
            <a:r>
              <a:t>Texte niveau 4</a:t>
            </a:r>
          </a:p>
          <a:p>
            <a:pPr lvl="4"/>
            <a:r>
              <a:t>Texte niveau 5</a:t>
            </a:r>
          </a:p>
        </p:txBody>
      </p:sp>
      <p:sp>
        <p:nvSpPr>
          <p:cNvPr id="3" name="Texte du titre"/>
          <p:cNvSpPr txBox="1"/>
          <p:nvPr>
            <p:ph type="title"/>
          </p:nvPr>
        </p:nvSpPr>
        <p:spPr>
          <a:xfrm>
            <a:off x="3653366" y="2743200"/>
            <a:ext cx="19507201" cy="93027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Texte du titre</a:t>
            </a:r>
          </a:p>
        </p:txBody>
      </p:sp>
      <p:sp>
        <p:nvSpPr>
          <p:cNvPr id="4" name="Numéro de diapositive"/>
          <p:cNvSpPr txBox="1"/>
          <p:nvPr>
            <p:ph type="sldNum" sz="quarter" idx="2"/>
          </p:nvPr>
        </p:nvSpPr>
        <p:spPr>
          <a:xfrm>
            <a:off x="22672013" y="635000"/>
            <a:ext cx="1076987" cy="558800"/>
          </a:xfrm>
          <a:prstGeom prst="rect">
            <a:avLst/>
          </a:prstGeom>
          <a:solidFill>
            <a:srgbClr val="53585F"/>
          </a:solidFill>
          <a:ln w="12700">
            <a:miter lim="400000"/>
          </a:ln>
        </p:spPr>
        <p:txBody>
          <a:bodyPr lIns="50800" tIns="50800" rIns="50800" bIns="50800">
            <a:spAutoFit/>
          </a:bodyPr>
          <a:lstStyle>
            <a:lvl1pPr algn="ctr">
              <a:lnSpc>
                <a:spcPct val="100000"/>
              </a:lnSpc>
              <a:defRPr cap="none" spc="0" sz="3000">
                <a:solidFill>
                  <a:srgbClr val="FFFFFF"/>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transition xmlns:p14="http://schemas.microsoft.com/office/powerpoint/2010/main" spd="med" advClick="1"/>
  <p:txStyles>
    <p:titleStyle>
      <a:lvl1pPr marL="0" marR="0" indent="0" algn="l" defTabSz="825500" rtl="0" latinLnBrk="0">
        <a:lnSpc>
          <a:spcPct val="90000"/>
        </a:lnSpc>
        <a:spcBef>
          <a:spcPts val="0"/>
        </a:spcBef>
        <a:spcAft>
          <a:spcPts val="0"/>
        </a:spcAft>
        <a:buClrTx/>
        <a:buSzTx/>
        <a:buFontTx/>
        <a:buNone/>
        <a:tabLst/>
        <a:defRPr b="0" baseline="0" cap="all" i="0" spc="150" strike="noStrike" sz="5000" u="none">
          <a:solidFill>
            <a:srgbClr val="000000"/>
          </a:solidFill>
          <a:uFillTx/>
          <a:latin typeface="Montserrat-Bold"/>
          <a:ea typeface="Montserrat-Bold"/>
          <a:cs typeface="Montserrat-Bold"/>
          <a:sym typeface="Montserrat-Bold"/>
        </a:defRPr>
      </a:lvl1pPr>
      <a:lvl2pPr marL="0" marR="0" indent="0" algn="l" defTabSz="825500" rtl="0" latinLnBrk="0">
        <a:lnSpc>
          <a:spcPct val="90000"/>
        </a:lnSpc>
        <a:spcBef>
          <a:spcPts val="0"/>
        </a:spcBef>
        <a:spcAft>
          <a:spcPts val="0"/>
        </a:spcAft>
        <a:buClrTx/>
        <a:buSzTx/>
        <a:buFontTx/>
        <a:buNone/>
        <a:tabLst/>
        <a:defRPr b="0" baseline="0" cap="all" i="0" spc="150" strike="noStrike" sz="5000" u="none">
          <a:solidFill>
            <a:srgbClr val="000000"/>
          </a:solidFill>
          <a:uFillTx/>
          <a:latin typeface="Montserrat-Bold"/>
          <a:ea typeface="Montserrat-Bold"/>
          <a:cs typeface="Montserrat-Bold"/>
          <a:sym typeface="Montserrat-Bold"/>
        </a:defRPr>
      </a:lvl2pPr>
      <a:lvl3pPr marL="0" marR="0" indent="0" algn="l" defTabSz="825500" rtl="0" latinLnBrk="0">
        <a:lnSpc>
          <a:spcPct val="90000"/>
        </a:lnSpc>
        <a:spcBef>
          <a:spcPts val="0"/>
        </a:spcBef>
        <a:spcAft>
          <a:spcPts val="0"/>
        </a:spcAft>
        <a:buClrTx/>
        <a:buSzTx/>
        <a:buFontTx/>
        <a:buNone/>
        <a:tabLst/>
        <a:defRPr b="0" baseline="0" cap="all" i="0" spc="150" strike="noStrike" sz="5000" u="none">
          <a:solidFill>
            <a:srgbClr val="000000"/>
          </a:solidFill>
          <a:uFillTx/>
          <a:latin typeface="Montserrat-Bold"/>
          <a:ea typeface="Montserrat-Bold"/>
          <a:cs typeface="Montserrat-Bold"/>
          <a:sym typeface="Montserrat-Bold"/>
        </a:defRPr>
      </a:lvl3pPr>
      <a:lvl4pPr marL="0" marR="0" indent="0" algn="l" defTabSz="825500" rtl="0" latinLnBrk="0">
        <a:lnSpc>
          <a:spcPct val="90000"/>
        </a:lnSpc>
        <a:spcBef>
          <a:spcPts val="0"/>
        </a:spcBef>
        <a:spcAft>
          <a:spcPts val="0"/>
        </a:spcAft>
        <a:buClrTx/>
        <a:buSzTx/>
        <a:buFontTx/>
        <a:buNone/>
        <a:tabLst/>
        <a:defRPr b="0" baseline="0" cap="all" i="0" spc="150" strike="noStrike" sz="5000" u="none">
          <a:solidFill>
            <a:srgbClr val="000000"/>
          </a:solidFill>
          <a:uFillTx/>
          <a:latin typeface="Montserrat-Bold"/>
          <a:ea typeface="Montserrat-Bold"/>
          <a:cs typeface="Montserrat-Bold"/>
          <a:sym typeface="Montserrat-Bold"/>
        </a:defRPr>
      </a:lvl4pPr>
      <a:lvl5pPr marL="0" marR="0" indent="0" algn="l" defTabSz="825500" rtl="0" latinLnBrk="0">
        <a:lnSpc>
          <a:spcPct val="90000"/>
        </a:lnSpc>
        <a:spcBef>
          <a:spcPts val="0"/>
        </a:spcBef>
        <a:spcAft>
          <a:spcPts val="0"/>
        </a:spcAft>
        <a:buClrTx/>
        <a:buSzTx/>
        <a:buFontTx/>
        <a:buNone/>
        <a:tabLst/>
        <a:defRPr b="0" baseline="0" cap="all" i="0" spc="150" strike="noStrike" sz="5000" u="none">
          <a:solidFill>
            <a:srgbClr val="000000"/>
          </a:solidFill>
          <a:uFillTx/>
          <a:latin typeface="Montserrat-Bold"/>
          <a:ea typeface="Montserrat-Bold"/>
          <a:cs typeface="Montserrat-Bold"/>
          <a:sym typeface="Montserrat-Bold"/>
        </a:defRPr>
      </a:lvl5pPr>
      <a:lvl6pPr marL="0" marR="0" indent="0" algn="l" defTabSz="825500" rtl="0" latinLnBrk="0">
        <a:lnSpc>
          <a:spcPct val="90000"/>
        </a:lnSpc>
        <a:spcBef>
          <a:spcPts val="0"/>
        </a:spcBef>
        <a:spcAft>
          <a:spcPts val="0"/>
        </a:spcAft>
        <a:buClrTx/>
        <a:buSzTx/>
        <a:buFontTx/>
        <a:buNone/>
        <a:tabLst/>
        <a:defRPr b="0" baseline="0" cap="all" i="0" spc="150" strike="noStrike" sz="5000" u="none">
          <a:solidFill>
            <a:srgbClr val="000000"/>
          </a:solidFill>
          <a:uFillTx/>
          <a:latin typeface="Montserrat-Bold"/>
          <a:ea typeface="Montserrat-Bold"/>
          <a:cs typeface="Montserrat-Bold"/>
          <a:sym typeface="Montserrat-Bold"/>
        </a:defRPr>
      </a:lvl6pPr>
      <a:lvl7pPr marL="0" marR="0" indent="0" algn="l" defTabSz="825500" rtl="0" latinLnBrk="0">
        <a:lnSpc>
          <a:spcPct val="90000"/>
        </a:lnSpc>
        <a:spcBef>
          <a:spcPts val="0"/>
        </a:spcBef>
        <a:spcAft>
          <a:spcPts val="0"/>
        </a:spcAft>
        <a:buClrTx/>
        <a:buSzTx/>
        <a:buFontTx/>
        <a:buNone/>
        <a:tabLst/>
        <a:defRPr b="0" baseline="0" cap="all" i="0" spc="150" strike="noStrike" sz="5000" u="none">
          <a:solidFill>
            <a:srgbClr val="000000"/>
          </a:solidFill>
          <a:uFillTx/>
          <a:latin typeface="Montserrat-Bold"/>
          <a:ea typeface="Montserrat-Bold"/>
          <a:cs typeface="Montserrat-Bold"/>
          <a:sym typeface="Montserrat-Bold"/>
        </a:defRPr>
      </a:lvl7pPr>
      <a:lvl8pPr marL="0" marR="0" indent="0" algn="l" defTabSz="825500" rtl="0" latinLnBrk="0">
        <a:lnSpc>
          <a:spcPct val="90000"/>
        </a:lnSpc>
        <a:spcBef>
          <a:spcPts val="0"/>
        </a:spcBef>
        <a:spcAft>
          <a:spcPts val="0"/>
        </a:spcAft>
        <a:buClrTx/>
        <a:buSzTx/>
        <a:buFontTx/>
        <a:buNone/>
        <a:tabLst/>
        <a:defRPr b="0" baseline="0" cap="all" i="0" spc="150" strike="noStrike" sz="5000" u="none">
          <a:solidFill>
            <a:srgbClr val="000000"/>
          </a:solidFill>
          <a:uFillTx/>
          <a:latin typeface="Montserrat-Bold"/>
          <a:ea typeface="Montserrat-Bold"/>
          <a:cs typeface="Montserrat-Bold"/>
          <a:sym typeface="Montserrat-Bold"/>
        </a:defRPr>
      </a:lvl8pPr>
      <a:lvl9pPr marL="0" marR="0" indent="0" algn="l" defTabSz="825500" rtl="0" latinLnBrk="0">
        <a:lnSpc>
          <a:spcPct val="90000"/>
        </a:lnSpc>
        <a:spcBef>
          <a:spcPts val="0"/>
        </a:spcBef>
        <a:spcAft>
          <a:spcPts val="0"/>
        </a:spcAft>
        <a:buClrTx/>
        <a:buSzTx/>
        <a:buFontTx/>
        <a:buNone/>
        <a:tabLst/>
        <a:defRPr b="0" baseline="0" cap="all" i="0" spc="150" strike="noStrike" sz="5000" u="none">
          <a:solidFill>
            <a:srgbClr val="000000"/>
          </a:solidFill>
          <a:uFillTx/>
          <a:latin typeface="Montserrat-Bold"/>
          <a:ea typeface="Montserrat-Bold"/>
          <a:cs typeface="Montserrat-Bold"/>
          <a:sym typeface="Montserrat-Bold"/>
        </a:defRPr>
      </a:lvl9pPr>
    </p:titleStyle>
    <p:bodyStyle>
      <a:lvl1pPr marL="0" marR="0" indent="0" algn="l" defTabSz="825500" rtl="0" latinLnBrk="0">
        <a:lnSpc>
          <a:spcPct val="90000"/>
        </a:lnSpc>
        <a:spcBef>
          <a:spcPts val="0"/>
        </a:spcBef>
        <a:spcAft>
          <a:spcPts val="0"/>
        </a:spcAft>
        <a:buClrTx/>
        <a:buSzTx/>
        <a:buFontTx/>
        <a:buNone/>
        <a:tabLst/>
        <a:defRPr b="0" baseline="0" cap="all" i="0" spc="107" strike="noStrike" sz="3600" u="none">
          <a:solidFill>
            <a:srgbClr val="FFFFFF"/>
          </a:solidFill>
          <a:uFillTx/>
          <a:latin typeface="Montserrat-Bold"/>
          <a:ea typeface="Montserrat-Bold"/>
          <a:cs typeface="Montserrat-Bold"/>
          <a:sym typeface="Montserrat-Bold"/>
        </a:defRPr>
      </a:lvl1pPr>
      <a:lvl2pPr marL="0" marR="0" indent="0" algn="l" defTabSz="825500" rtl="0" latinLnBrk="0">
        <a:lnSpc>
          <a:spcPct val="90000"/>
        </a:lnSpc>
        <a:spcBef>
          <a:spcPts val="0"/>
        </a:spcBef>
        <a:spcAft>
          <a:spcPts val="0"/>
        </a:spcAft>
        <a:buClrTx/>
        <a:buSzTx/>
        <a:buFontTx/>
        <a:buNone/>
        <a:tabLst/>
        <a:defRPr b="0" baseline="0" cap="all" i="0" spc="107" strike="noStrike" sz="3600" u="none">
          <a:solidFill>
            <a:srgbClr val="FFFFFF"/>
          </a:solidFill>
          <a:uFillTx/>
          <a:latin typeface="Montserrat-Bold"/>
          <a:ea typeface="Montserrat-Bold"/>
          <a:cs typeface="Montserrat-Bold"/>
          <a:sym typeface="Montserrat-Bold"/>
        </a:defRPr>
      </a:lvl2pPr>
      <a:lvl3pPr marL="0" marR="0" indent="0" algn="l" defTabSz="825500" rtl="0" latinLnBrk="0">
        <a:lnSpc>
          <a:spcPct val="90000"/>
        </a:lnSpc>
        <a:spcBef>
          <a:spcPts val="0"/>
        </a:spcBef>
        <a:spcAft>
          <a:spcPts val="0"/>
        </a:spcAft>
        <a:buClrTx/>
        <a:buSzTx/>
        <a:buFontTx/>
        <a:buNone/>
        <a:tabLst/>
        <a:defRPr b="0" baseline="0" cap="all" i="0" spc="107" strike="noStrike" sz="3600" u="none">
          <a:solidFill>
            <a:srgbClr val="FFFFFF"/>
          </a:solidFill>
          <a:uFillTx/>
          <a:latin typeface="Montserrat-Bold"/>
          <a:ea typeface="Montserrat-Bold"/>
          <a:cs typeface="Montserrat-Bold"/>
          <a:sym typeface="Montserrat-Bold"/>
        </a:defRPr>
      </a:lvl3pPr>
      <a:lvl4pPr marL="0" marR="0" indent="0" algn="l" defTabSz="825500" rtl="0" latinLnBrk="0">
        <a:lnSpc>
          <a:spcPct val="90000"/>
        </a:lnSpc>
        <a:spcBef>
          <a:spcPts val="0"/>
        </a:spcBef>
        <a:spcAft>
          <a:spcPts val="0"/>
        </a:spcAft>
        <a:buClrTx/>
        <a:buSzTx/>
        <a:buFontTx/>
        <a:buNone/>
        <a:tabLst/>
        <a:defRPr b="0" baseline="0" cap="all" i="0" spc="107" strike="noStrike" sz="3600" u="none">
          <a:solidFill>
            <a:srgbClr val="FFFFFF"/>
          </a:solidFill>
          <a:uFillTx/>
          <a:latin typeface="Montserrat-Bold"/>
          <a:ea typeface="Montserrat-Bold"/>
          <a:cs typeface="Montserrat-Bold"/>
          <a:sym typeface="Montserrat-Bold"/>
        </a:defRPr>
      </a:lvl4pPr>
      <a:lvl5pPr marL="0" marR="0" indent="0" algn="l" defTabSz="825500" rtl="0" latinLnBrk="0">
        <a:lnSpc>
          <a:spcPct val="90000"/>
        </a:lnSpc>
        <a:spcBef>
          <a:spcPts val="0"/>
        </a:spcBef>
        <a:spcAft>
          <a:spcPts val="0"/>
        </a:spcAft>
        <a:buClrTx/>
        <a:buSzTx/>
        <a:buFontTx/>
        <a:buNone/>
        <a:tabLst/>
        <a:defRPr b="0" baseline="0" cap="all" i="0" spc="107" strike="noStrike" sz="3600" u="none">
          <a:solidFill>
            <a:srgbClr val="FFFFFF"/>
          </a:solidFill>
          <a:uFillTx/>
          <a:latin typeface="Montserrat-Bold"/>
          <a:ea typeface="Montserrat-Bold"/>
          <a:cs typeface="Montserrat-Bold"/>
          <a:sym typeface="Montserrat-Bold"/>
        </a:defRPr>
      </a:lvl5pPr>
      <a:lvl6pPr marL="0" marR="0" indent="0" algn="l" defTabSz="825500" rtl="0" latinLnBrk="0">
        <a:lnSpc>
          <a:spcPct val="90000"/>
        </a:lnSpc>
        <a:spcBef>
          <a:spcPts val="0"/>
        </a:spcBef>
        <a:spcAft>
          <a:spcPts val="0"/>
        </a:spcAft>
        <a:buClrTx/>
        <a:buSzTx/>
        <a:buFontTx/>
        <a:buNone/>
        <a:tabLst/>
        <a:defRPr b="0" baseline="0" cap="all" i="0" spc="107" strike="noStrike" sz="3600" u="none">
          <a:solidFill>
            <a:srgbClr val="FFFFFF"/>
          </a:solidFill>
          <a:uFillTx/>
          <a:latin typeface="Montserrat-Bold"/>
          <a:ea typeface="Montserrat-Bold"/>
          <a:cs typeface="Montserrat-Bold"/>
          <a:sym typeface="Montserrat-Bold"/>
        </a:defRPr>
      </a:lvl6pPr>
      <a:lvl7pPr marL="0" marR="0" indent="0" algn="l" defTabSz="825500" rtl="0" latinLnBrk="0">
        <a:lnSpc>
          <a:spcPct val="90000"/>
        </a:lnSpc>
        <a:spcBef>
          <a:spcPts val="0"/>
        </a:spcBef>
        <a:spcAft>
          <a:spcPts val="0"/>
        </a:spcAft>
        <a:buClrTx/>
        <a:buSzTx/>
        <a:buFontTx/>
        <a:buNone/>
        <a:tabLst/>
        <a:defRPr b="0" baseline="0" cap="all" i="0" spc="107" strike="noStrike" sz="3600" u="none">
          <a:solidFill>
            <a:srgbClr val="FFFFFF"/>
          </a:solidFill>
          <a:uFillTx/>
          <a:latin typeface="Montserrat-Bold"/>
          <a:ea typeface="Montserrat-Bold"/>
          <a:cs typeface="Montserrat-Bold"/>
          <a:sym typeface="Montserrat-Bold"/>
        </a:defRPr>
      </a:lvl7pPr>
      <a:lvl8pPr marL="0" marR="0" indent="0" algn="l" defTabSz="825500" rtl="0" latinLnBrk="0">
        <a:lnSpc>
          <a:spcPct val="90000"/>
        </a:lnSpc>
        <a:spcBef>
          <a:spcPts val="0"/>
        </a:spcBef>
        <a:spcAft>
          <a:spcPts val="0"/>
        </a:spcAft>
        <a:buClrTx/>
        <a:buSzTx/>
        <a:buFontTx/>
        <a:buNone/>
        <a:tabLst/>
        <a:defRPr b="0" baseline="0" cap="all" i="0" spc="107" strike="noStrike" sz="3600" u="none">
          <a:solidFill>
            <a:srgbClr val="FFFFFF"/>
          </a:solidFill>
          <a:uFillTx/>
          <a:latin typeface="Montserrat-Bold"/>
          <a:ea typeface="Montserrat-Bold"/>
          <a:cs typeface="Montserrat-Bold"/>
          <a:sym typeface="Montserrat-Bold"/>
        </a:defRPr>
      </a:lvl8pPr>
      <a:lvl9pPr marL="0" marR="0" indent="0" algn="l" defTabSz="825500" rtl="0" latinLnBrk="0">
        <a:lnSpc>
          <a:spcPct val="90000"/>
        </a:lnSpc>
        <a:spcBef>
          <a:spcPts val="0"/>
        </a:spcBef>
        <a:spcAft>
          <a:spcPts val="0"/>
        </a:spcAft>
        <a:buClrTx/>
        <a:buSzTx/>
        <a:buFontTx/>
        <a:buNone/>
        <a:tabLst/>
        <a:defRPr b="0" baseline="0" cap="all" i="0" spc="107" strike="noStrike" sz="3600" u="none">
          <a:solidFill>
            <a:srgbClr val="FFFFFF"/>
          </a:solidFill>
          <a:uFillTx/>
          <a:latin typeface="Montserrat-Bold"/>
          <a:ea typeface="Montserrat-Bold"/>
          <a:cs typeface="Montserrat-Bold"/>
          <a:sym typeface="Montserrat-Bold"/>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3000" u="none">
          <a:solidFill>
            <a:schemeClr val="tx1"/>
          </a:solidFill>
          <a:uFillTx/>
          <a:latin typeface="+mn-lt"/>
          <a:ea typeface="+mn-ea"/>
          <a:cs typeface="+mn-cs"/>
          <a:sym typeface="Montserrat-Bold"/>
        </a:defRPr>
      </a:lvl1pPr>
      <a:lvl2pPr marL="0" marR="0" indent="0" algn="ctr" defTabSz="825500" rtl="0" latinLnBrk="0">
        <a:lnSpc>
          <a:spcPct val="100000"/>
        </a:lnSpc>
        <a:spcBef>
          <a:spcPts val="0"/>
        </a:spcBef>
        <a:spcAft>
          <a:spcPts val="0"/>
        </a:spcAft>
        <a:buClrTx/>
        <a:buSzTx/>
        <a:buFontTx/>
        <a:buNone/>
        <a:tabLst/>
        <a:defRPr b="0" baseline="0" cap="none" i="0" spc="0" strike="noStrike" sz="3000" u="none">
          <a:solidFill>
            <a:schemeClr val="tx1"/>
          </a:solidFill>
          <a:uFillTx/>
          <a:latin typeface="+mn-lt"/>
          <a:ea typeface="+mn-ea"/>
          <a:cs typeface="+mn-cs"/>
          <a:sym typeface="Montserrat-Bold"/>
        </a:defRPr>
      </a:lvl2pPr>
      <a:lvl3pPr marL="0" marR="0" indent="0" algn="ctr" defTabSz="825500" rtl="0" latinLnBrk="0">
        <a:lnSpc>
          <a:spcPct val="100000"/>
        </a:lnSpc>
        <a:spcBef>
          <a:spcPts val="0"/>
        </a:spcBef>
        <a:spcAft>
          <a:spcPts val="0"/>
        </a:spcAft>
        <a:buClrTx/>
        <a:buSzTx/>
        <a:buFontTx/>
        <a:buNone/>
        <a:tabLst/>
        <a:defRPr b="0" baseline="0" cap="none" i="0" spc="0" strike="noStrike" sz="3000" u="none">
          <a:solidFill>
            <a:schemeClr val="tx1"/>
          </a:solidFill>
          <a:uFillTx/>
          <a:latin typeface="+mn-lt"/>
          <a:ea typeface="+mn-ea"/>
          <a:cs typeface="+mn-cs"/>
          <a:sym typeface="Montserrat-Bold"/>
        </a:defRPr>
      </a:lvl3pPr>
      <a:lvl4pPr marL="0" marR="0" indent="0" algn="ctr" defTabSz="825500" rtl="0" latinLnBrk="0">
        <a:lnSpc>
          <a:spcPct val="100000"/>
        </a:lnSpc>
        <a:spcBef>
          <a:spcPts val="0"/>
        </a:spcBef>
        <a:spcAft>
          <a:spcPts val="0"/>
        </a:spcAft>
        <a:buClrTx/>
        <a:buSzTx/>
        <a:buFontTx/>
        <a:buNone/>
        <a:tabLst/>
        <a:defRPr b="0" baseline="0" cap="none" i="0" spc="0" strike="noStrike" sz="3000" u="none">
          <a:solidFill>
            <a:schemeClr val="tx1"/>
          </a:solidFill>
          <a:uFillTx/>
          <a:latin typeface="+mn-lt"/>
          <a:ea typeface="+mn-ea"/>
          <a:cs typeface="+mn-cs"/>
          <a:sym typeface="Montserrat-Bold"/>
        </a:defRPr>
      </a:lvl4pPr>
      <a:lvl5pPr marL="0" marR="0" indent="0" algn="ctr" defTabSz="825500" rtl="0" latinLnBrk="0">
        <a:lnSpc>
          <a:spcPct val="100000"/>
        </a:lnSpc>
        <a:spcBef>
          <a:spcPts val="0"/>
        </a:spcBef>
        <a:spcAft>
          <a:spcPts val="0"/>
        </a:spcAft>
        <a:buClrTx/>
        <a:buSzTx/>
        <a:buFontTx/>
        <a:buNone/>
        <a:tabLst/>
        <a:defRPr b="0" baseline="0" cap="none" i="0" spc="0" strike="noStrike" sz="3000" u="none">
          <a:solidFill>
            <a:schemeClr val="tx1"/>
          </a:solidFill>
          <a:uFillTx/>
          <a:latin typeface="+mn-lt"/>
          <a:ea typeface="+mn-ea"/>
          <a:cs typeface="+mn-cs"/>
          <a:sym typeface="Montserrat-Bold"/>
        </a:defRPr>
      </a:lvl5pPr>
      <a:lvl6pPr marL="0" marR="0" indent="0" algn="ctr" defTabSz="825500" rtl="0" latinLnBrk="0">
        <a:lnSpc>
          <a:spcPct val="100000"/>
        </a:lnSpc>
        <a:spcBef>
          <a:spcPts val="0"/>
        </a:spcBef>
        <a:spcAft>
          <a:spcPts val="0"/>
        </a:spcAft>
        <a:buClrTx/>
        <a:buSzTx/>
        <a:buFontTx/>
        <a:buNone/>
        <a:tabLst/>
        <a:defRPr b="0" baseline="0" cap="none" i="0" spc="0" strike="noStrike" sz="3000" u="none">
          <a:solidFill>
            <a:schemeClr val="tx1"/>
          </a:solidFill>
          <a:uFillTx/>
          <a:latin typeface="+mn-lt"/>
          <a:ea typeface="+mn-ea"/>
          <a:cs typeface="+mn-cs"/>
          <a:sym typeface="Montserrat-Bold"/>
        </a:defRPr>
      </a:lvl6pPr>
      <a:lvl7pPr marL="0" marR="0" indent="0" algn="ctr" defTabSz="825500" rtl="0" latinLnBrk="0">
        <a:lnSpc>
          <a:spcPct val="100000"/>
        </a:lnSpc>
        <a:spcBef>
          <a:spcPts val="0"/>
        </a:spcBef>
        <a:spcAft>
          <a:spcPts val="0"/>
        </a:spcAft>
        <a:buClrTx/>
        <a:buSzTx/>
        <a:buFontTx/>
        <a:buNone/>
        <a:tabLst/>
        <a:defRPr b="0" baseline="0" cap="none" i="0" spc="0" strike="noStrike" sz="3000" u="none">
          <a:solidFill>
            <a:schemeClr val="tx1"/>
          </a:solidFill>
          <a:uFillTx/>
          <a:latin typeface="+mn-lt"/>
          <a:ea typeface="+mn-ea"/>
          <a:cs typeface="+mn-cs"/>
          <a:sym typeface="Montserrat-Bold"/>
        </a:defRPr>
      </a:lvl7pPr>
      <a:lvl8pPr marL="0" marR="0" indent="0" algn="ctr" defTabSz="825500" rtl="0" latinLnBrk="0">
        <a:lnSpc>
          <a:spcPct val="100000"/>
        </a:lnSpc>
        <a:spcBef>
          <a:spcPts val="0"/>
        </a:spcBef>
        <a:spcAft>
          <a:spcPts val="0"/>
        </a:spcAft>
        <a:buClrTx/>
        <a:buSzTx/>
        <a:buFontTx/>
        <a:buNone/>
        <a:tabLst/>
        <a:defRPr b="0" baseline="0" cap="none" i="0" spc="0" strike="noStrike" sz="3000" u="none">
          <a:solidFill>
            <a:schemeClr val="tx1"/>
          </a:solidFill>
          <a:uFillTx/>
          <a:latin typeface="+mn-lt"/>
          <a:ea typeface="+mn-ea"/>
          <a:cs typeface="+mn-cs"/>
          <a:sym typeface="Montserrat-Bold"/>
        </a:defRPr>
      </a:lvl8pPr>
      <a:lvl9pPr marL="0" marR="0" indent="0" algn="ctr" defTabSz="825500" rtl="0" latinLnBrk="0">
        <a:lnSpc>
          <a:spcPct val="100000"/>
        </a:lnSpc>
        <a:spcBef>
          <a:spcPts val="0"/>
        </a:spcBef>
        <a:spcAft>
          <a:spcPts val="0"/>
        </a:spcAft>
        <a:buClrTx/>
        <a:buSzTx/>
        <a:buFontTx/>
        <a:buNone/>
        <a:tabLst/>
        <a:defRPr b="0" baseline="0" cap="none" i="0" spc="0" strike="noStrike" sz="3000" u="none">
          <a:solidFill>
            <a:schemeClr val="tx1"/>
          </a:solidFill>
          <a:uFillTx/>
          <a:latin typeface="+mn-lt"/>
          <a:ea typeface="+mn-ea"/>
          <a:cs typeface="+mn-cs"/>
          <a:sym typeface="Montserrat-Bold"/>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 Id="rId3"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7.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3" name="Insert Picture Here.png" descr="Insert Picture Here.png"/>
          <p:cNvPicPr>
            <a:picLocks noChangeAspect="1"/>
          </p:cNvPicPr>
          <p:nvPr>
            <p:ph type="pic" idx="21"/>
          </p:nvPr>
        </p:nvPicPr>
        <p:blipFill>
          <a:blip r:embed="rId2">
            <a:extLst/>
          </a:blip>
          <a:srcRect l="2477" t="0" r="30206" b="0"/>
          <a:stretch>
            <a:fillRect/>
          </a:stretch>
        </p:blipFill>
        <p:spPr>
          <a:xfrm>
            <a:off x="11280113" y="654667"/>
            <a:ext cx="12463807" cy="12220196"/>
          </a:xfrm>
          <a:prstGeom prst="rect">
            <a:avLst/>
          </a:prstGeom>
        </p:spPr>
      </p:pic>
      <p:sp>
        <p:nvSpPr>
          <p:cNvPr id="204" name="Shape"/>
          <p:cNvSpPr/>
          <p:nvPr/>
        </p:nvSpPr>
        <p:spPr>
          <a:xfrm rot="10800000">
            <a:off x="634998" y="634998"/>
            <a:ext cx="16191837" cy="122398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351" y="0"/>
                </a:moveTo>
                <a:lnTo>
                  <a:pt x="0" y="21600"/>
                </a:lnTo>
                <a:lnTo>
                  <a:pt x="21600" y="21600"/>
                </a:lnTo>
                <a:lnTo>
                  <a:pt x="21600" y="0"/>
                </a:lnTo>
                <a:lnTo>
                  <a:pt x="7351" y="0"/>
                </a:lnTo>
                <a:close/>
              </a:path>
            </a:pathLst>
          </a:custGeom>
          <a:solidFill>
            <a:srgbClr val="FFFFFF"/>
          </a:solidFill>
          <a:ln w="12700">
            <a:miter lim="400000"/>
          </a:ln>
          <a:effectLst>
            <a:outerShdw sx="100000" sy="100000" kx="0" ky="0" algn="b" rotWithShape="0" blurRad="1270000" dist="635000" dir="3600000">
              <a:srgbClr val="000000">
                <a:alpha val="25000"/>
              </a:srgbClr>
            </a:outerShdw>
          </a:effectLst>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05" name="Slide Number"/>
          <p:cNvSpPr txBox="1"/>
          <p:nvPr>
            <p:ph type="sldNum" sz="quarter" idx="4294967295"/>
          </p:nvPr>
        </p:nvSpPr>
        <p:spPr>
          <a:xfrm>
            <a:off x="22672013" y="635000"/>
            <a:ext cx="1076988" cy="5588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6" name="Lorem ipsum sit lom dolor sit amet, consectetur sit amet adipiscing. Lorem ipsum sit lom dolor. Lorem ipsum sit lom dolor sit amet, consectetur sit amet adipiscing. Lorem ipsum sit lom dolor.."/>
          <p:cNvSpPr txBox="1"/>
          <p:nvPr/>
        </p:nvSpPr>
        <p:spPr>
          <a:xfrm>
            <a:off x="2612615" y="7577439"/>
            <a:ext cx="7975149" cy="276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nSpc>
                <a:spcPct val="120000"/>
              </a:lnSpc>
              <a:defRPr cap="none" spc="75" sz="2500">
                <a:latin typeface="Tahoma"/>
                <a:ea typeface="Tahoma"/>
                <a:cs typeface="Tahoma"/>
                <a:sym typeface="Tahoma"/>
              </a:defRPr>
            </a:pPr>
            <a:r>
              <a:t>BC (Boisdulier Conseil)</a:t>
            </a:r>
            <a:endParaRPr>
              <a:latin typeface="Raleway Light"/>
              <a:ea typeface="Raleway Light"/>
              <a:cs typeface="Raleway Light"/>
              <a:sym typeface="Raleway Light"/>
            </a:endParaRPr>
          </a:p>
          <a:p>
            <a:pPr>
              <a:lnSpc>
                <a:spcPct val="120000"/>
              </a:lnSpc>
              <a:defRPr cap="none" spc="75" sz="2500">
                <a:latin typeface="Tahoma"/>
                <a:ea typeface="Tahoma"/>
                <a:cs typeface="Tahoma"/>
                <a:sym typeface="Tahoma"/>
              </a:defRPr>
            </a:pPr>
            <a:r>
              <a:t>5 Ter, Rue d’Arsonval</a:t>
            </a:r>
            <a:endParaRPr>
              <a:latin typeface="Raleway Light"/>
              <a:ea typeface="Raleway Light"/>
              <a:cs typeface="Raleway Light"/>
              <a:sym typeface="Raleway Light"/>
            </a:endParaRPr>
          </a:p>
          <a:p>
            <a:pPr>
              <a:lnSpc>
                <a:spcPct val="120000"/>
              </a:lnSpc>
              <a:defRPr cap="none" spc="75" sz="2500">
                <a:latin typeface="Tahoma"/>
                <a:ea typeface="Tahoma"/>
                <a:cs typeface="Tahoma"/>
                <a:sym typeface="Tahoma"/>
              </a:defRPr>
            </a:pPr>
            <a:r>
              <a:t>75015 PARIS</a:t>
            </a:r>
            <a:endParaRPr>
              <a:latin typeface="Raleway Light"/>
              <a:ea typeface="Raleway Light"/>
              <a:cs typeface="Raleway Light"/>
              <a:sym typeface="Raleway Light"/>
            </a:endParaRPr>
          </a:p>
          <a:p>
            <a:pPr>
              <a:lnSpc>
                <a:spcPct val="120000"/>
              </a:lnSpc>
              <a:defRPr cap="none" spc="75" sz="2500">
                <a:latin typeface="Tahoma"/>
                <a:ea typeface="Tahoma"/>
                <a:cs typeface="Tahoma"/>
                <a:sym typeface="Tahoma"/>
              </a:defRPr>
            </a:pPr>
            <a:r>
              <a:t>Capital de 1 200 000€</a:t>
            </a:r>
            <a:endParaRPr>
              <a:latin typeface="Raleway Light"/>
              <a:ea typeface="Raleway Light"/>
              <a:cs typeface="Raleway Light"/>
              <a:sym typeface="Raleway Light"/>
            </a:endParaRPr>
          </a:p>
          <a:p>
            <a:pPr>
              <a:lnSpc>
                <a:spcPct val="120000"/>
              </a:lnSpc>
              <a:defRPr cap="none" spc="75" sz="2500">
                <a:latin typeface="Tahoma"/>
                <a:ea typeface="Tahoma"/>
                <a:cs typeface="Tahoma"/>
                <a:sym typeface="Tahoma"/>
              </a:defRPr>
            </a:pPr>
            <a:r>
              <a:t>Tel: 0626928128</a:t>
            </a:r>
            <a:endParaRPr>
              <a:latin typeface="Raleway Light"/>
              <a:ea typeface="Raleway Light"/>
              <a:cs typeface="Raleway Light"/>
              <a:sym typeface="Raleway Light"/>
            </a:endParaRPr>
          </a:p>
          <a:p>
            <a:pPr>
              <a:lnSpc>
                <a:spcPct val="120000"/>
              </a:lnSpc>
              <a:defRPr cap="none" spc="75" sz="2500">
                <a:latin typeface="Tahoma"/>
                <a:ea typeface="Tahoma"/>
                <a:cs typeface="Tahoma"/>
                <a:sym typeface="Tahoma"/>
              </a:defRPr>
            </a:pPr>
            <a:r>
              <a:t>Mail: j.duboisdulier@gmail.com</a:t>
            </a:r>
          </a:p>
        </p:txBody>
      </p:sp>
      <p:sp>
        <p:nvSpPr>
          <p:cNvPr id="207" name="Rectangle"/>
          <p:cNvSpPr/>
          <p:nvPr/>
        </p:nvSpPr>
        <p:spPr>
          <a:xfrm>
            <a:off x="2626502" y="10777153"/>
            <a:ext cx="952502" cy="127002"/>
          </a:xfrm>
          <a:prstGeom prst="rect">
            <a:avLst/>
          </a:prstGeom>
          <a:solidFill>
            <a:srgbClr val="000000"/>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08" name="amazing…"/>
          <p:cNvSpPr txBox="1"/>
          <p:nvPr/>
        </p:nvSpPr>
        <p:spPr>
          <a:xfrm>
            <a:off x="2612615" y="4486155"/>
            <a:ext cx="8527186" cy="24180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p>
            <a:pPr>
              <a:defRPr sz="8000"/>
            </a:pPr>
            <a:r>
              <a:t>Conciergerie</a:t>
            </a:r>
          </a:p>
          <a:p>
            <a:pPr>
              <a:defRPr sz="8000"/>
            </a:pPr>
            <a:r>
              <a:t>Airbnb</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1" name="Insert Picture Here.png" descr="Insert Picture Here.png"/>
          <p:cNvPicPr>
            <a:picLocks noChangeAspect="1"/>
          </p:cNvPicPr>
          <p:nvPr>
            <p:ph type="pic" idx="21"/>
          </p:nvPr>
        </p:nvPicPr>
        <p:blipFill>
          <a:blip r:embed="rId2">
            <a:extLst/>
          </a:blip>
          <a:srcRect l="0" t="0" r="0" b="19177"/>
          <a:stretch>
            <a:fillRect/>
          </a:stretch>
        </p:blipFill>
        <p:spPr>
          <a:xfrm>
            <a:off x="635000" y="624839"/>
            <a:ext cx="23114000" cy="12451082"/>
          </a:xfrm>
          <a:prstGeom prst="rect">
            <a:avLst/>
          </a:prstGeom>
        </p:spPr>
      </p:pic>
      <p:sp>
        <p:nvSpPr>
          <p:cNvPr id="272" name="Slide Number"/>
          <p:cNvSpPr txBox="1"/>
          <p:nvPr>
            <p:ph type="sldNum" sz="quarter" idx="4294967295"/>
          </p:nvPr>
        </p:nvSpPr>
        <p:spPr>
          <a:xfrm>
            <a:off x="22672013" y="635000"/>
            <a:ext cx="1076988" cy="5588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3" name="Shape"/>
          <p:cNvSpPr/>
          <p:nvPr/>
        </p:nvSpPr>
        <p:spPr>
          <a:xfrm>
            <a:off x="634999" y="634999"/>
            <a:ext cx="13599320" cy="124460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18419"/>
                </a:lnTo>
                <a:cubicBezTo>
                  <a:pt x="20800" y="18842"/>
                  <a:pt x="19899" y="19054"/>
                  <a:pt x="18895" y="19054"/>
                </a:cubicBezTo>
                <a:cubicBezTo>
                  <a:pt x="16872" y="19054"/>
                  <a:pt x="15184" y="18237"/>
                  <a:pt x="13831" y="16602"/>
                </a:cubicBezTo>
                <a:lnTo>
                  <a:pt x="15583" y="13941"/>
                </a:lnTo>
                <a:cubicBezTo>
                  <a:pt x="15711" y="14081"/>
                  <a:pt x="15882" y="14252"/>
                  <a:pt x="16096" y="14454"/>
                </a:cubicBezTo>
                <a:cubicBezTo>
                  <a:pt x="16309" y="14656"/>
                  <a:pt x="16701" y="14925"/>
                  <a:pt x="17271" y="15260"/>
                </a:cubicBezTo>
                <a:cubicBezTo>
                  <a:pt x="17840" y="15595"/>
                  <a:pt x="18410" y="15762"/>
                  <a:pt x="18980" y="15762"/>
                </a:cubicBezTo>
                <a:cubicBezTo>
                  <a:pt x="19550" y="15762"/>
                  <a:pt x="20056" y="15575"/>
                  <a:pt x="20497" y="15201"/>
                </a:cubicBezTo>
                <a:cubicBezTo>
                  <a:pt x="20939" y="14828"/>
                  <a:pt x="21160" y="14275"/>
                  <a:pt x="21160" y="13543"/>
                </a:cubicBezTo>
                <a:cubicBezTo>
                  <a:pt x="21160" y="12812"/>
                  <a:pt x="20922" y="12247"/>
                  <a:pt x="20445" y="11850"/>
                </a:cubicBezTo>
                <a:cubicBezTo>
                  <a:pt x="19967" y="11453"/>
                  <a:pt x="19351" y="11255"/>
                  <a:pt x="18596" y="11255"/>
                </a:cubicBezTo>
                <a:cubicBezTo>
                  <a:pt x="17840" y="11255"/>
                  <a:pt x="16965" y="11551"/>
                  <a:pt x="15968" y="12142"/>
                </a:cubicBezTo>
                <a:lnTo>
                  <a:pt x="14578" y="10508"/>
                </a:lnTo>
                <a:lnTo>
                  <a:pt x="14578" y="2546"/>
                </a:lnTo>
                <a:cubicBezTo>
                  <a:pt x="14578" y="2546"/>
                  <a:pt x="19179" y="2546"/>
                  <a:pt x="21600" y="2546"/>
                </a:cubicBezTo>
                <a:lnTo>
                  <a:pt x="21600" y="0"/>
                </a:lnTo>
                <a:lnTo>
                  <a:pt x="0" y="0"/>
                </a:lnTo>
                <a:close/>
                <a:moveTo>
                  <a:pt x="17698" y="5698"/>
                </a:moveTo>
                <a:lnTo>
                  <a:pt x="17698" y="8430"/>
                </a:lnTo>
                <a:cubicBezTo>
                  <a:pt x="18139" y="8290"/>
                  <a:pt x="18645" y="8220"/>
                  <a:pt x="19215" y="8220"/>
                </a:cubicBezTo>
                <a:cubicBezTo>
                  <a:pt x="20083" y="8220"/>
                  <a:pt x="20877" y="8394"/>
                  <a:pt x="21600" y="8739"/>
                </a:cubicBezTo>
                <a:lnTo>
                  <a:pt x="21600" y="5698"/>
                </a:lnTo>
                <a:lnTo>
                  <a:pt x="17698" y="5698"/>
                </a:lnTo>
                <a:close/>
              </a:path>
            </a:pathLst>
          </a:custGeom>
          <a:solidFill>
            <a:srgbClr val="313438">
              <a:alpha val="90000"/>
            </a:srgbClr>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74" name="Sed ut perspiciatis unde omnis iste natus error sit volup lor sit tatem accusantium doloremque. Sed ut perspiciatis unde omnis iste natus error sit volup lor sit tatem. Sed ut perspiciatis unde omnis iste natus error sit volup lor."/>
          <p:cNvSpPr txBox="1"/>
          <p:nvPr/>
        </p:nvSpPr>
        <p:spPr>
          <a:xfrm>
            <a:off x="1978344" y="6818124"/>
            <a:ext cx="7565457" cy="10515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nSpc>
                <a:spcPct val="120000"/>
              </a:lnSpc>
              <a:defRPr cap="none" spc="75" sz="2800">
                <a:solidFill>
                  <a:srgbClr val="FFFFFF"/>
                </a:solidFill>
                <a:latin typeface="Tahoma"/>
                <a:ea typeface="Tahoma"/>
                <a:cs typeface="Tahoma"/>
                <a:sym typeface="Tahoma"/>
              </a:defRPr>
            </a:lvl1pPr>
          </a:lstStyle>
          <a:p>
            <a:pPr/>
            <a:r>
              <a:t>Les réparations du quotidien sont gérées par notre équipe (ampoule, petite réparation…).</a:t>
            </a:r>
          </a:p>
        </p:txBody>
      </p:sp>
      <p:sp>
        <p:nvSpPr>
          <p:cNvPr id="275" name="gathering all the ideas"/>
          <p:cNvSpPr txBox="1"/>
          <p:nvPr/>
        </p:nvSpPr>
        <p:spPr>
          <a:xfrm>
            <a:off x="1950415" y="4028858"/>
            <a:ext cx="7198281" cy="18389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p>
            <a:pPr>
              <a:defRPr sz="6000">
                <a:solidFill>
                  <a:srgbClr val="FFFFFF"/>
                </a:solidFill>
              </a:defRPr>
            </a:pPr>
            <a:r>
              <a:t>SERvice</a:t>
            </a:r>
            <a:br/>
            <a:r>
              <a:t>de maintenance</a:t>
            </a:r>
          </a:p>
        </p:txBody>
      </p:sp>
      <p:sp>
        <p:nvSpPr>
          <p:cNvPr id="276" name="Rectangle"/>
          <p:cNvSpPr/>
          <p:nvPr/>
        </p:nvSpPr>
        <p:spPr>
          <a:xfrm>
            <a:off x="2252664" y="6207107"/>
            <a:ext cx="952502" cy="127002"/>
          </a:xfrm>
          <a:prstGeom prst="rect">
            <a:avLst/>
          </a:prstGeom>
          <a:solidFill>
            <a:srgbClr val="FFFFFF"/>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8" name="Insert Picture Here.png" descr="Insert Picture Here.png"/>
          <p:cNvPicPr>
            <a:picLocks noChangeAspect="1"/>
          </p:cNvPicPr>
          <p:nvPr>
            <p:ph type="pic" idx="21"/>
          </p:nvPr>
        </p:nvPicPr>
        <p:blipFill>
          <a:blip r:embed="rId2">
            <a:extLst/>
          </a:blip>
          <a:srcRect l="0" t="9816" r="0" b="0"/>
          <a:stretch>
            <a:fillRect/>
          </a:stretch>
        </p:blipFill>
        <p:spPr>
          <a:xfrm>
            <a:off x="1021080" y="640080"/>
            <a:ext cx="22727920" cy="12440922"/>
          </a:xfrm>
          <a:prstGeom prst="rect">
            <a:avLst/>
          </a:prstGeom>
        </p:spPr>
      </p:pic>
      <p:sp>
        <p:nvSpPr>
          <p:cNvPr id="279" name="Rectangle"/>
          <p:cNvSpPr/>
          <p:nvPr/>
        </p:nvSpPr>
        <p:spPr>
          <a:xfrm>
            <a:off x="12192000" y="634998"/>
            <a:ext cx="11557000" cy="12446003"/>
          </a:xfrm>
          <a:prstGeom prst="rect">
            <a:avLst/>
          </a:prstGeom>
          <a:solidFill>
            <a:srgbClr val="FFFFFF">
              <a:alpha val="80000"/>
            </a:srgbClr>
          </a:solidFill>
          <a:ln w="12700">
            <a:miter lim="400000"/>
          </a:ln>
          <a:effectLst>
            <a:outerShdw sx="100000" sy="100000" kx="0" ky="0" algn="b" rotWithShape="0" blurRad="1270000" dist="635000" dir="8100000">
              <a:srgbClr val="000000">
                <a:alpha val="25000"/>
              </a:srgbClr>
            </a:outerShdw>
          </a:effectLst>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80" name="Slide Number"/>
          <p:cNvSpPr txBox="1"/>
          <p:nvPr>
            <p:ph type="sldNum" sz="quarter" idx="4294967295"/>
          </p:nvPr>
        </p:nvSpPr>
        <p:spPr>
          <a:xfrm>
            <a:off x="22672013" y="635000"/>
            <a:ext cx="1076988" cy="5588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1" name="let’s get in touch with us"/>
          <p:cNvSpPr txBox="1"/>
          <p:nvPr/>
        </p:nvSpPr>
        <p:spPr>
          <a:xfrm>
            <a:off x="14661305" y="3975897"/>
            <a:ext cx="6146148" cy="1549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p>
            <a:pPr/>
            <a:r>
              <a:t>NOUS contacter</a:t>
            </a:r>
          </a:p>
        </p:txBody>
      </p:sp>
      <p:sp>
        <p:nvSpPr>
          <p:cNvPr id="282" name="Rounded Rectangle"/>
          <p:cNvSpPr/>
          <p:nvPr/>
        </p:nvSpPr>
        <p:spPr>
          <a:xfrm>
            <a:off x="14654742" y="8763927"/>
            <a:ext cx="911862" cy="911862"/>
          </a:xfrm>
          <a:prstGeom prst="roundRect">
            <a:avLst>
              <a:gd name="adj" fmla="val 15000"/>
            </a:avLst>
          </a:prstGeom>
          <a:solidFill>
            <a:srgbClr val="848887"/>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83" name="Rounded Rectangle"/>
          <p:cNvSpPr/>
          <p:nvPr/>
        </p:nvSpPr>
        <p:spPr>
          <a:xfrm>
            <a:off x="14654742" y="7494678"/>
            <a:ext cx="911862" cy="911862"/>
          </a:xfrm>
          <a:prstGeom prst="roundRect">
            <a:avLst>
              <a:gd name="adj" fmla="val 15000"/>
            </a:avLst>
          </a:prstGeom>
          <a:solidFill>
            <a:srgbClr val="848887"/>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84" name="Rounded Rectangle"/>
          <p:cNvSpPr/>
          <p:nvPr/>
        </p:nvSpPr>
        <p:spPr>
          <a:xfrm>
            <a:off x="14654742" y="10033178"/>
            <a:ext cx="911862" cy="911862"/>
          </a:xfrm>
          <a:prstGeom prst="roundRect">
            <a:avLst>
              <a:gd name="adj" fmla="val 15000"/>
            </a:avLst>
          </a:prstGeom>
          <a:solidFill>
            <a:srgbClr val="848887"/>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85" name="Shape"/>
          <p:cNvSpPr/>
          <p:nvPr/>
        </p:nvSpPr>
        <p:spPr>
          <a:xfrm>
            <a:off x="14812900" y="10250522"/>
            <a:ext cx="590763" cy="4733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08" y="3844"/>
                </a:moveTo>
                <a:cubicBezTo>
                  <a:pt x="16200" y="0"/>
                  <a:pt x="16200" y="0"/>
                  <a:pt x="16200" y="0"/>
                </a:cubicBezTo>
                <a:cubicBezTo>
                  <a:pt x="15808" y="0"/>
                  <a:pt x="15808" y="0"/>
                  <a:pt x="15416" y="0"/>
                </a:cubicBezTo>
                <a:cubicBezTo>
                  <a:pt x="10800" y="3844"/>
                  <a:pt x="10800" y="3844"/>
                  <a:pt x="10800" y="3844"/>
                </a:cubicBezTo>
                <a:cubicBezTo>
                  <a:pt x="6184" y="0"/>
                  <a:pt x="6184" y="0"/>
                  <a:pt x="6184" y="0"/>
                </a:cubicBezTo>
                <a:cubicBezTo>
                  <a:pt x="5748" y="0"/>
                  <a:pt x="5748" y="0"/>
                  <a:pt x="5356" y="0"/>
                </a:cubicBezTo>
                <a:cubicBezTo>
                  <a:pt x="348" y="3844"/>
                  <a:pt x="348" y="3844"/>
                  <a:pt x="348" y="3844"/>
                </a:cubicBezTo>
                <a:cubicBezTo>
                  <a:pt x="0" y="4331"/>
                  <a:pt x="0" y="4331"/>
                  <a:pt x="0" y="4818"/>
                </a:cubicBezTo>
                <a:cubicBezTo>
                  <a:pt x="0" y="20680"/>
                  <a:pt x="0" y="20680"/>
                  <a:pt x="0" y="20680"/>
                </a:cubicBezTo>
                <a:cubicBezTo>
                  <a:pt x="0" y="20680"/>
                  <a:pt x="0" y="21113"/>
                  <a:pt x="348" y="21113"/>
                </a:cubicBezTo>
                <a:cubicBezTo>
                  <a:pt x="348" y="21600"/>
                  <a:pt x="740" y="21600"/>
                  <a:pt x="1132" y="21113"/>
                </a:cubicBezTo>
                <a:cubicBezTo>
                  <a:pt x="5748" y="17756"/>
                  <a:pt x="5748" y="17756"/>
                  <a:pt x="5748" y="17756"/>
                </a:cubicBezTo>
                <a:cubicBezTo>
                  <a:pt x="10408" y="21113"/>
                  <a:pt x="10408" y="21113"/>
                  <a:pt x="10408" y="21113"/>
                </a:cubicBezTo>
                <a:cubicBezTo>
                  <a:pt x="10800" y="21600"/>
                  <a:pt x="10800" y="21600"/>
                  <a:pt x="11192" y="21113"/>
                </a:cubicBezTo>
                <a:cubicBezTo>
                  <a:pt x="15808" y="17756"/>
                  <a:pt x="15808" y="17756"/>
                  <a:pt x="15808" y="17756"/>
                </a:cubicBezTo>
                <a:cubicBezTo>
                  <a:pt x="20468" y="21113"/>
                  <a:pt x="20468" y="21113"/>
                  <a:pt x="20468" y="21113"/>
                </a:cubicBezTo>
                <a:cubicBezTo>
                  <a:pt x="20468" y="21600"/>
                  <a:pt x="20816" y="21600"/>
                  <a:pt x="20816" y="21600"/>
                </a:cubicBezTo>
                <a:cubicBezTo>
                  <a:pt x="20816" y="21600"/>
                  <a:pt x="21208" y="21600"/>
                  <a:pt x="21208" y="21113"/>
                </a:cubicBezTo>
                <a:cubicBezTo>
                  <a:pt x="21600" y="21113"/>
                  <a:pt x="21600" y="20680"/>
                  <a:pt x="21600" y="20680"/>
                </a:cubicBezTo>
                <a:cubicBezTo>
                  <a:pt x="21600" y="4818"/>
                  <a:pt x="21600" y="4818"/>
                  <a:pt x="21600" y="4818"/>
                </a:cubicBezTo>
                <a:cubicBezTo>
                  <a:pt x="21600" y="4331"/>
                  <a:pt x="21600" y="4331"/>
                  <a:pt x="21208" y="3844"/>
                </a:cubicBezTo>
                <a:close/>
                <a:moveTo>
                  <a:pt x="5008" y="15862"/>
                </a:moveTo>
                <a:cubicBezTo>
                  <a:pt x="1524" y="18731"/>
                  <a:pt x="1524" y="18731"/>
                  <a:pt x="1524" y="18731"/>
                </a:cubicBezTo>
                <a:cubicBezTo>
                  <a:pt x="1524" y="5305"/>
                  <a:pt x="1524" y="5305"/>
                  <a:pt x="1524" y="5305"/>
                </a:cubicBezTo>
                <a:cubicBezTo>
                  <a:pt x="5008" y="2382"/>
                  <a:pt x="5008" y="2382"/>
                  <a:pt x="5008" y="2382"/>
                </a:cubicBezTo>
                <a:lnTo>
                  <a:pt x="5008" y="15862"/>
                </a:lnTo>
                <a:close/>
                <a:moveTo>
                  <a:pt x="10016" y="18731"/>
                </a:moveTo>
                <a:cubicBezTo>
                  <a:pt x="6532" y="15862"/>
                  <a:pt x="6532" y="15862"/>
                  <a:pt x="6532" y="15862"/>
                </a:cubicBezTo>
                <a:cubicBezTo>
                  <a:pt x="6532" y="2382"/>
                  <a:pt x="6532" y="2382"/>
                  <a:pt x="6532" y="2382"/>
                </a:cubicBezTo>
                <a:cubicBezTo>
                  <a:pt x="10016" y="5305"/>
                  <a:pt x="10016" y="5305"/>
                  <a:pt x="10016" y="5305"/>
                </a:cubicBezTo>
                <a:lnTo>
                  <a:pt x="10016" y="18731"/>
                </a:lnTo>
                <a:close/>
                <a:moveTo>
                  <a:pt x="15024" y="15862"/>
                </a:moveTo>
                <a:cubicBezTo>
                  <a:pt x="11584" y="18731"/>
                  <a:pt x="11584" y="18731"/>
                  <a:pt x="11584" y="18731"/>
                </a:cubicBezTo>
                <a:cubicBezTo>
                  <a:pt x="11584" y="5305"/>
                  <a:pt x="11584" y="5305"/>
                  <a:pt x="11584" y="5305"/>
                </a:cubicBezTo>
                <a:cubicBezTo>
                  <a:pt x="15024" y="2382"/>
                  <a:pt x="15024" y="2382"/>
                  <a:pt x="15024" y="2382"/>
                </a:cubicBezTo>
                <a:lnTo>
                  <a:pt x="15024" y="15862"/>
                </a:lnTo>
                <a:close/>
                <a:moveTo>
                  <a:pt x="20076" y="18731"/>
                </a:moveTo>
                <a:cubicBezTo>
                  <a:pt x="16548" y="15862"/>
                  <a:pt x="16548" y="15862"/>
                  <a:pt x="16548" y="15862"/>
                </a:cubicBezTo>
                <a:cubicBezTo>
                  <a:pt x="16548" y="2382"/>
                  <a:pt x="16548" y="2382"/>
                  <a:pt x="16548" y="2382"/>
                </a:cubicBezTo>
                <a:cubicBezTo>
                  <a:pt x="20076" y="5305"/>
                  <a:pt x="20076" y="5305"/>
                  <a:pt x="20076" y="5305"/>
                </a:cubicBezTo>
                <a:lnTo>
                  <a:pt x="20076" y="18731"/>
                </a:lnTo>
                <a:close/>
              </a:path>
            </a:pathLst>
          </a:custGeom>
          <a:solidFill>
            <a:srgbClr val="FFFFFF"/>
          </a:solidFill>
          <a:ln w="12700">
            <a:miter lim="400000"/>
          </a:ln>
        </p:spPr>
        <p:txBody>
          <a:bodyPr lIns="50800" tIns="50800" rIns="50800" bIns="50800" anchor="ctr"/>
          <a:lstStyle/>
          <a:p>
            <a:pPr>
              <a:lnSpc>
                <a:spcPct val="80000"/>
              </a:lnSpc>
              <a:defRPr spc="140" sz="7000">
                <a:solidFill>
                  <a:srgbClr val="FFFFFF"/>
                </a:solidFill>
              </a:defRPr>
            </a:pPr>
          </a:p>
        </p:txBody>
      </p:sp>
      <p:sp>
        <p:nvSpPr>
          <p:cNvPr id="286" name="Shape"/>
          <p:cNvSpPr/>
          <p:nvPr/>
        </p:nvSpPr>
        <p:spPr>
          <a:xfrm>
            <a:off x="14873302" y="7713940"/>
            <a:ext cx="474770" cy="473341"/>
          </a:xfrm>
          <a:custGeom>
            <a:avLst/>
            <a:gdLst/>
            <a:ahLst/>
            <a:cxnLst>
              <a:cxn ang="0">
                <a:pos x="wd2" y="hd2"/>
              </a:cxn>
              <a:cxn ang="5400000">
                <a:pos x="wd2" y="hd2"/>
              </a:cxn>
              <a:cxn ang="10800000">
                <a:pos x="wd2" y="hd2"/>
              </a:cxn>
              <a:cxn ang="16200000">
                <a:pos x="wd2" y="hd2"/>
              </a:cxn>
            </a:cxnLst>
            <a:rect l="0" t="0" r="r" b="b"/>
            <a:pathLst>
              <a:path w="19274" h="19365" fill="norm" stroke="1" extrusionOk="0">
                <a:moveTo>
                  <a:pt x="11045" y="11319"/>
                </a:moveTo>
                <a:cubicBezTo>
                  <a:pt x="9338" y="13030"/>
                  <a:pt x="7144" y="14740"/>
                  <a:pt x="6315" y="13909"/>
                </a:cubicBezTo>
                <a:cubicBezTo>
                  <a:pt x="4999" y="12590"/>
                  <a:pt x="4121" y="11710"/>
                  <a:pt x="1537" y="13909"/>
                </a:cubicBezTo>
                <a:cubicBezTo>
                  <a:pt x="-1486" y="16060"/>
                  <a:pt x="659" y="17770"/>
                  <a:pt x="1976" y="18650"/>
                </a:cubicBezTo>
                <a:cubicBezTo>
                  <a:pt x="3244" y="20360"/>
                  <a:pt x="8461" y="19089"/>
                  <a:pt x="13629" y="13909"/>
                </a:cubicBezTo>
                <a:cubicBezTo>
                  <a:pt x="18798" y="8729"/>
                  <a:pt x="20114" y="3500"/>
                  <a:pt x="18798" y="1741"/>
                </a:cubicBezTo>
                <a:cubicBezTo>
                  <a:pt x="17530" y="470"/>
                  <a:pt x="16213" y="-1240"/>
                  <a:pt x="14068" y="1350"/>
                </a:cubicBezTo>
                <a:cubicBezTo>
                  <a:pt x="11923" y="3940"/>
                  <a:pt x="12800" y="4771"/>
                  <a:pt x="14068" y="6139"/>
                </a:cubicBezTo>
                <a:cubicBezTo>
                  <a:pt x="14946" y="6921"/>
                  <a:pt x="13239" y="9120"/>
                  <a:pt x="11045" y="11319"/>
                </a:cubicBezTo>
              </a:path>
            </a:pathLst>
          </a:custGeom>
          <a:solidFill>
            <a:srgbClr val="FFFFFF"/>
          </a:solidFill>
          <a:ln w="12700">
            <a:miter lim="400000"/>
          </a:ln>
        </p:spPr>
        <p:txBody>
          <a:bodyPr lIns="50800" tIns="50800" rIns="50800" bIns="50800" anchor="ctr"/>
          <a:lstStyle/>
          <a:p>
            <a:pPr>
              <a:lnSpc>
                <a:spcPct val="80000"/>
              </a:lnSpc>
              <a:defRPr spc="140" sz="7000">
                <a:solidFill>
                  <a:srgbClr val="FFFFFF"/>
                </a:solidFill>
              </a:defRPr>
            </a:pPr>
          </a:p>
        </p:txBody>
      </p:sp>
      <p:sp>
        <p:nvSpPr>
          <p:cNvPr id="287" name="Shape"/>
          <p:cNvSpPr/>
          <p:nvPr/>
        </p:nvSpPr>
        <p:spPr>
          <a:xfrm>
            <a:off x="14843230" y="9049008"/>
            <a:ext cx="534892" cy="341700"/>
          </a:xfrm>
          <a:custGeom>
            <a:avLst/>
            <a:gdLst/>
            <a:ahLst/>
            <a:cxnLst>
              <a:cxn ang="0">
                <a:pos x="wd2" y="hd2"/>
              </a:cxn>
              <a:cxn ang="5400000">
                <a:pos x="wd2" y="hd2"/>
              </a:cxn>
              <a:cxn ang="10800000">
                <a:pos x="wd2" y="hd2"/>
              </a:cxn>
              <a:cxn ang="16200000">
                <a:pos x="wd2" y="hd2"/>
              </a:cxn>
            </a:cxnLst>
            <a:rect l="0" t="0" r="r" b="b"/>
            <a:pathLst>
              <a:path w="20885" h="21600" fill="norm" stroke="1" extrusionOk="0">
                <a:moveTo>
                  <a:pt x="488" y="2054"/>
                </a:moveTo>
                <a:cubicBezTo>
                  <a:pt x="1286" y="2662"/>
                  <a:pt x="9175" y="9507"/>
                  <a:pt x="9175" y="9507"/>
                </a:cubicBezTo>
                <a:cubicBezTo>
                  <a:pt x="9598" y="10115"/>
                  <a:pt x="10020" y="10115"/>
                  <a:pt x="10490" y="10115"/>
                </a:cubicBezTo>
                <a:cubicBezTo>
                  <a:pt x="10866" y="10115"/>
                  <a:pt x="11288" y="10115"/>
                  <a:pt x="11288" y="9507"/>
                </a:cubicBezTo>
                <a:cubicBezTo>
                  <a:pt x="11664" y="9507"/>
                  <a:pt x="19600" y="2662"/>
                  <a:pt x="20022" y="2054"/>
                </a:cubicBezTo>
                <a:cubicBezTo>
                  <a:pt x="20867" y="1369"/>
                  <a:pt x="21243" y="0"/>
                  <a:pt x="20445" y="0"/>
                </a:cubicBezTo>
                <a:cubicBezTo>
                  <a:pt x="488" y="0"/>
                  <a:pt x="488" y="0"/>
                  <a:pt x="488" y="0"/>
                </a:cubicBezTo>
                <a:cubicBezTo>
                  <a:pt x="-357" y="0"/>
                  <a:pt x="66" y="1369"/>
                  <a:pt x="488" y="2054"/>
                </a:cubicBezTo>
                <a:close/>
                <a:moveTo>
                  <a:pt x="20445" y="6085"/>
                </a:moveTo>
                <a:cubicBezTo>
                  <a:pt x="20022" y="6085"/>
                  <a:pt x="11664" y="12854"/>
                  <a:pt x="11288" y="13538"/>
                </a:cubicBezTo>
                <a:cubicBezTo>
                  <a:pt x="11288" y="13538"/>
                  <a:pt x="10866" y="13538"/>
                  <a:pt x="10490" y="13538"/>
                </a:cubicBezTo>
                <a:cubicBezTo>
                  <a:pt x="10020" y="13538"/>
                  <a:pt x="9598" y="13538"/>
                  <a:pt x="9175" y="13538"/>
                </a:cubicBezTo>
                <a:cubicBezTo>
                  <a:pt x="8753" y="12854"/>
                  <a:pt x="911" y="6085"/>
                  <a:pt x="488" y="6085"/>
                </a:cubicBezTo>
                <a:cubicBezTo>
                  <a:pt x="66" y="5476"/>
                  <a:pt x="66" y="6085"/>
                  <a:pt x="66" y="6085"/>
                </a:cubicBezTo>
                <a:cubicBezTo>
                  <a:pt x="66" y="6693"/>
                  <a:pt x="66" y="20231"/>
                  <a:pt x="66" y="20231"/>
                </a:cubicBezTo>
                <a:cubicBezTo>
                  <a:pt x="66" y="20915"/>
                  <a:pt x="488" y="21600"/>
                  <a:pt x="1286" y="21600"/>
                </a:cubicBezTo>
                <a:cubicBezTo>
                  <a:pt x="19600" y="21600"/>
                  <a:pt x="19600" y="21600"/>
                  <a:pt x="19600" y="21600"/>
                </a:cubicBezTo>
                <a:cubicBezTo>
                  <a:pt x="20445" y="21600"/>
                  <a:pt x="20867" y="20915"/>
                  <a:pt x="20867" y="20231"/>
                </a:cubicBezTo>
                <a:cubicBezTo>
                  <a:pt x="20867" y="20231"/>
                  <a:pt x="20867" y="6693"/>
                  <a:pt x="20867" y="6085"/>
                </a:cubicBezTo>
                <a:cubicBezTo>
                  <a:pt x="20867" y="6085"/>
                  <a:pt x="20867" y="5476"/>
                  <a:pt x="20445" y="6085"/>
                </a:cubicBezTo>
                <a:close/>
              </a:path>
            </a:pathLst>
          </a:custGeom>
          <a:solidFill>
            <a:srgbClr val="FFFFFF"/>
          </a:solidFill>
          <a:ln w="12700">
            <a:miter lim="400000"/>
          </a:ln>
        </p:spPr>
        <p:txBody>
          <a:bodyPr lIns="50800" tIns="50800" rIns="50800" bIns="50800" anchor="ctr"/>
          <a:lstStyle/>
          <a:p>
            <a:pPr>
              <a:lnSpc>
                <a:spcPct val="80000"/>
              </a:lnSpc>
              <a:defRPr spc="140" sz="7000">
                <a:solidFill>
                  <a:srgbClr val="FFFFFF"/>
                </a:solidFill>
              </a:defRPr>
            </a:pPr>
          </a:p>
        </p:txBody>
      </p:sp>
      <p:sp>
        <p:nvSpPr>
          <p:cNvPr id="288" name="Insert address here"/>
          <p:cNvSpPr txBox="1"/>
          <p:nvPr/>
        </p:nvSpPr>
        <p:spPr>
          <a:xfrm>
            <a:off x="16017543" y="10216057"/>
            <a:ext cx="6146148" cy="558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algn="just">
              <a:lnSpc>
                <a:spcPct val="120000"/>
              </a:lnSpc>
              <a:defRPr cap="none" spc="90" sz="3000">
                <a:latin typeface="Montserrat-Regular"/>
                <a:ea typeface="Montserrat-Regular"/>
                <a:cs typeface="Montserrat-Regular"/>
                <a:sym typeface="Montserrat-Regular"/>
              </a:defRPr>
            </a:lvl1pPr>
          </a:lstStyle>
          <a:p>
            <a:pPr/>
            <a:r>
              <a:t>adresse</a:t>
            </a:r>
          </a:p>
        </p:txBody>
      </p:sp>
      <p:sp>
        <p:nvSpPr>
          <p:cNvPr id="289" name="+123456789000"/>
          <p:cNvSpPr txBox="1"/>
          <p:nvPr/>
        </p:nvSpPr>
        <p:spPr>
          <a:xfrm>
            <a:off x="16017543" y="7677558"/>
            <a:ext cx="6146148" cy="558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algn="just">
              <a:lnSpc>
                <a:spcPct val="120000"/>
              </a:lnSpc>
              <a:defRPr cap="none" spc="90" sz="3000">
                <a:latin typeface="Montserrat-Regular"/>
                <a:ea typeface="Montserrat-Regular"/>
                <a:cs typeface="Montserrat-Regular"/>
                <a:sym typeface="Montserrat-Regular"/>
              </a:defRPr>
            </a:lvl1pPr>
          </a:lstStyle>
          <a:p>
            <a:pPr/>
            <a:r>
              <a:t>06 00 00 00 00</a:t>
            </a:r>
          </a:p>
        </p:txBody>
      </p:sp>
      <p:sp>
        <p:nvSpPr>
          <p:cNvPr id="290" name="Email here"/>
          <p:cNvSpPr txBox="1"/>
          <p:nvPr/>
        </p:nvSpPr>
        <p:spPr>
          <a:xfrm>
            <a:off x="16017543" y="8946809"/>
            <a:ext cx="6146148" cy="558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algn="just">
              <a:lnSpc>
                <a:spcPct val="120000"/>
              </a:lnSpc>
              <a:defRPr cap="none" spc="90" sz="3000">
                <a:latin typeface="Montserrat-Regular"/>
                <a:ea typeface="Montserrat-Regular"/>
                <a:cs typeface="Montserrat-Regular"/>
                <a:sym typeface="Montserrat-Regular"/>
              </a:defRPr>
            </a:lvl1pPr>
          </a:lstStyle>
          <a:p>
            <a:pPr/>
            <a:r>
              <a:t>Nom.prenom@entreprise.fr</a:t>
            </a:r>
          </a:p>
        </p:txBody>
      </p:sp>
      <p:sp>
        <p:nvSpPr>
          <p:cNvPr id="291" name="Lorem ipsum sit lom dolor sit amet, consectetur sit amet adipiscing. Lorem ipsum sit lom dolor. Lorem ipsum."/>
          <p:cNvSpPr txBox="1"/>
          <p:nvPr/>
        </p:nvSpPr>
        <p:spPr>
          <a:xfrm>
            <a:off x="14661304" y="5585112"/>
            <a:ext cx="5851412" cy="11912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nSpc>
                <a:spcPct val="120000"/>
              </a:lnSpc>
              <a:defRPr cap="none" spc="75" sz="3200">
                <a:latin typeface="Tahoma Bold"/>
                <a:ea typeface="Tahoma Bold"/>
                <a:cs typeface="Tahoma Bold"/>
                <a:sym typeface="Tahoma Bold"/>
              </a:defRPr>
            </a:pPr>
            <a:r>
              <a:t>Jean-Michel DUPONT</a:t>
            </a:r>
            <a:endParaRPr b="1" spc="58" sz="2500">
              <a:latin typeface="Raleway Light"/>
              <a:ea typeface="Raleway Light"/>
              <a:cs typeface="Raleway Light"/>
              <a:sym typeface="Raleway Light"/>
            </a:endParaRPr>
          </a:p>
          <a:p>
            <a:pPr>
              <a:lnSpc>
                <a:spcPct val="120000"/>
              </a:lnSpc>
              <a:defRPr cap="none" spc="75" sz="3200">
                <a:latin typeface="Tahoma"/>
                <a:ea typeface="Tahoma"/>
                <a:cs typeface="Tahoma"/>
                <a:sym typeface="Tahoma"/>
              </a:defRPr>
            </a:pPr>
            <a:r>
              <a:t>Directeur associé</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0" name="Google Shape;75;p14" descr="Google Shape;75;p14"/>
          <p:cNvPicPr>
            <a:picLocks noChangeAspect="1"/>
          </p:cNvPicPr>
          <p:nvPr/>
        </p:nvPicPr>
        <p:blipFill>
          <a:blip r:embed="rId2">
            <a:extLst/>
          </a:blip>
          <a:stretch>
            <a:fillRect/>
          </a:stretch>
        </p:blipFill>
        <p:spPr>
          <a:xfrm>
            <a:off x="15450362" y="634998"/>
            <a:ext cx="8298638" cy="12433301"/>
          </a:xfrm>
          <a:prstGeom prst="rect">
            <a:avLst/>
          </a:prstGeom>
          <a:ln w="12700">
            <a:miter lim="400000"/>
          </a:ln>
        </p:spPr>
      </p:pic>
      <p:sp>
        <p:nvSpPr>
          <p:cNvPr id="211" name="Slide Number"/>
          <p:cNvSpPr txBox="1"/>
          <p:nvPr>
            <p:ph type="sldNum" sz="quarter" idx="4294967295"/>
          </p:nvPr>
        </p:nvSpPr>
        <p:spPr>
          <a:xfrm>
            <a:off x="22672013" y="635000"/>
            <a:ext cx="1076988" cy="5588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12" name="Rectangle"/>
          <p:cNvSpPr/>
          <p:nvPr/>
        </p:nvSpPr>
        <p:spPr>
          <a:xfrm>
            <a:off x="634999" y="622297"/>
            <a:ext cx="14815364" cy="12446003"/>
          </a:xfrm>
          <a:prstGeom prst="rect">
            <a:avLst/>
          </a:prstGeom>
          <a:solidFill>
            <a:srgbClr val="FFFFFF"/>
          </a:solidFill>
          <a:ln w="12700">
            <a:miter lim="400000"/>
          </a:ln>
          <a:effectLst>
            <a:outerShdw sx="100000" sy="100000" kx="0" ky="0" algn="b" rotWithShape="0" blurRad="1270000" dist="635000" dir="3600000">
              <a:srgbClr val="000000">
                <a:alpha val="25000"/>
              </a:srgbClr>
            </a:outerShdw>
          </a:effectLst>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13" name="amazing…"/>
          <p:cNvSpPr txBox="1"/>
          <p:nvPr/>
        </p:nvSpPr>
        <p:spPr>
          <a:xfrm>
            <a:off x="2242159" y="4310252"/>
            <a:ext cx="6495442" cy="119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a:defRPr sz="7200"/>
            </a:lvl1pPr>
          </a:lstStyle>
          <a:p>
            <a:pPr/>
            <a:r>
              <a:t>Qui Suis-je</a:t>
            </a:r>
          </a:p>
        </p:txBody>
      </p:sp>
      <p:sp>
        <p:nvSpPr>
          <p:cNvPr id="214" name="Square"/>
          <p:cNvSpPr/>
          <p:nvPr/>
        </p:nvSpPr>
        <p:spPr>
          <a:xfrm>
            <a:off x="14558235" y="3095962"/>
            <a:ext cx="1784255" cy="1784256"/>
          </a:xfrm>
          <a:prstGeom prst="rect">
            <a:avLst/>
          </a:prstGeom>
          <a:ln w="190500">
            <a:solidFill>
              <a:srgbClr val="A6AAA9">
                <a:alpha val="50000"/>
              </a:srgbClr>
            </a:solidFill>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15" name="Shape"/>
          <p:cNvSpPr/>
          <p:nvPr/>
        </p:nvSpPr>
        <p:spPr>
          <a:xfrm>
            <a:off x="13923233" y="4248048"/>
            <a:ext cx="1270002" cy="12700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180" y="0"/>
                </a:moveTo>
                <a:lnTo>
                  <a:pt x="9180" y="9180"/>
                </a:lnTo>
                <a:lnTo>
                  <a:pt x="0" y="9180"/>
                </a:lnTo>
                <a:lnTo>
                  <a:pt x="0" y="12420"/>
                </a:lnTo>
                <a:lnTo>
                  <a:pt x="9180" y="12420"/>
                </a:lnTo>
                <a:lnTo>
                  <a:pt x="9180" y="21600"/>
                </a:lnTo>
                <a:lnTo>
                  <a:pt x="12420" y="21600"/>
                </a:lnTo>
                <a:lnTo>
                  <a:pt x="12420" y="12420"/>
                </a:lnTo>
                <a:lnTo>
                  <a:pt x="21600" y="12420"/>
                </a:lnTo>
                <a:lnTo>
                  <a:pt x="21600" y="9180"/>
                </a:lnTo>
                <a:lnTo>
                  <a:pt x="12420" y="9180"/>
                </a:lnTo>
                <a:lnTo>
                  <a:pt x="12420" y="0"/>
                </a:lnTo>
                <a:lnTo>
                  <a:pt x="9180" y="0"/>
                </a:lnTo>
                <a:close/>
              </a:path>
            </a:pathLst>
          </a:custGeom>
          <a:solidFill>
            <a:srgbClr val="000000"/>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16" name="Lorem ipsum sit lom dolor sit amet, consectetur. Lorem ipsum sit lom dolor ."/>
          <p:cNvSpPr txBox="1"/>
          <p:nvPr/>
        </p:nvSpPr>
        <p:spPr>
          <a:xfrm>
            <a:off x="2242158" y="6065735"/>
            <a:ext cx="11854843" cy="32258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just">
              <a:lnSpc>
                <a:spcPct val="120000"/>
              </a:lnSpc>
              <a:defRPr cap="none" spc="75" sz="2500">
                <a:latin typeface="Tahoma"/>
                <a:ea typeface="Tahoma"/>
                <a:cs typeface="Tahoma"/>
                <a:sym typeface="Tahoma"/>
              </a:defRPr>
            </a:pPr>
            <a:r>
              <a:t>Jean Du Boisdulier, 28 ans. Entrepreneur depuis mes 22 ans, j’ai créé plusieurs activités autour de l’industrie et de l’immobilier.</a:t>
            </a:r>
            <a:endParaRPr>
              <a:latin typeface="Raleway Light"/>
              <a:ea typeface="Raleway Light"/>
              <a:cs typeface="Raleway Light"/>
              <a:sym typeface="Raleway Light"/>
            </a:endParaRPr>
          </a:p>
          <a:p>
            <a:pPr algn="just">
              <a:lnSpc>
                <a:spcPct val="120000"/>
              </a:lnSpc>
              <a:defRPr cap="none" spc="75" sz="2500">
                <a:latin typeface="Tahoma"/>
                <a:ea typeface="Tahoma"/>
                <a:cs typeface="Tahoma"/>
                <a:sym typeface="Tahoma"/>
              </a:defRPr>
            </a:pPr>
            <a:r>
              <a:t> </a:t>
            </a:r>
            <a:endParaRPr>
              <a:latin typeface="Raleway Light"/>
              <a:ea typeface="Raleway Light"/>
              <a:cs typeface="Raleway Light"/>
              <a:sym typeface="Raleway Light"/>
            </a:endParaRPr>
          </a:p>
          <a:p>
            <a:pPr algn="just">
              <a:lnSpc>
                <a:spcPct val="120000"/>
              </a:lnSpc>
              <a:defRPr cap="none" spc="75" sz="2500">
                <a:latin typeface="Tahoma"/>
                <a:ea typeface="Tahoma"/>
                <a:cs typeface="Tahoma"/>
                <a:sym typeface="Tahoma"/>
              </a:defRPr>
            </a:pPr>
            <a:r>
              <a:t>Repreneur en 2015 de RADIAN, une PME française de 40 employés dans le domaine du BTP, je dirige également une activité de gestion et d'intermédiation locative de plus de 30 biens en Ile-De-France (principalement des bureaux et logements).</a:t>
            </a:r>
          </a:p>
        </p:txBody>
      </p:sp>
      <p:pic>
        <p:nvPicPr>
          <p:cNvPr id="217" name="Image 1" descr="Image 1"/>
          <p:cNvPicPr>
            <a:picLocks noChangeAspect="1"/>
          </p:cNvPicPr>
          <p:nvPr/>
        </p:nvPicPr>
        <p:blipFill>
          <a:blip r:embed="rId3">
            <a:extLst/>
          </a:blip>
          <a:stretch>
            <a:fillRect/>
          </a:stretch>
        </p:blipFill>
        <p:spPr>
          <a:xfrm>
            <a:off x="12088359" y="6763504"/>
            <a:ext cx="207283" cy="188993"/>
          </a:xfrm>
          <a:prstGeom prst="rect">
            <a:avLst/>
          </a:prstGeom>
          <a:ln w="12700">
            <a:miter lim="400000"/>
          </a:ln>
        </p:spPr>
      </p:pic>
      <p:sp>
        <p:nvSpPr>
          <p:cNvPr id="218" name="Shape"/>
          <p:cNvSpPr/>
          <p:nvPr/>
        </p:nvSpPr>
        <p:spPr>
          <a:xfrm>
            <a:off x="16977360" y="10958776"/>
            <a:ext cx="9601201" cy="16793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4" y="0"/>
                </a:moveTo>
                <a:lnTo>
                  <a:pt x="21600" y="0"/>
                </a:lnTo>
                <a:lnTo>
                  <a:pt x="20186" y="21600"/>
                </a:lnTo>
                <a:lnTo>
                  <a:pt x="0" y="21600"/>
                </a:lnTo>
                <a:lnTo>
                  <a:pt x="1414" y="0"/>
                </a:lnTo>
                <a:close/>
              </a:path>
            </a:pathLst>
          </a:custGeom>
          <a:solidFill>
            <a:srgbClr val="313438"/>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19" name="jonathan doe"/>
          <p:cNvSpPr txBox="1"/>
          <p:nvPr/>
        </p:nvSpPr>
        <p:spPr>
          <a:xfrm>
            <a:off x="17913686" y="11126842"/>
            <a:ext cx="7285067" cy="647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a:defRPr sz="3600">
                <a:solidFill>
                  <a:srgbClr val="FFFFFF"/>
                </a:solidFill>
              </a:defRPr>
            </a:lvl1pPr>
          </a:lstStyle>
          <a:p>
            <a:pPr/>
            <a:r>
              <a:t>Jean Du Boisdulier</a:t>
            </a:r>
          </a:p>
        </p:txBody>
      </p:sp>
      <p:sp>
        <p:nvSpPr>
          <p:cNvPr id="220" name="Title goes here"/>
          <p:cNvSpPr txBox="1"/>
          <p:nvPr/>
        </p:nvSpPr>
        <p:spPr>
          <a:xfrm>
            <a:off x="17876811" y="11675778"/>
            <a:ext cx="5214004" cy="558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just">
              <a:lnSpc>
                <a:spcPct val="120000"/>
              </a:lnSpc>
              <a:defRPr cap="none" spc="90" sz="3000">
                <a:solidFill>
                  <a:srgbClr val="FFFFFF"/>
                </a:solidFill>
                <a:latin typeface="Montserrat-Regular"/>
                <a:ea typeface="Montserrat-Regular"/>
                <a:cs typeface="Montserrat-Regular"/>
                <a:sym typeface="Montserrat-Regular"/>
              </a:defRPr>
            </a:lvl1pPr>
          </a:lstStyle>
          <a:p>
            <a:pPr/>
            <a:r>
              <a:t>Directeur associé</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lide Number"/>
          <p:cNvSpPr txBox="1"/>
          <p:nvPr>
            <p:ph type="sldNum" sz="quarter" idx="4294967295"/>
          </p:nvPr>
        </p:nvSpPr>
        <p:spPr>
          <a:xfrm>
            <a:off x="22672013" y="635000"/>
            <a:ext cx="1076988" cy="5588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23" name="Insert Picture Here.png" descr="Insert Picture Here.png"/>
          <p:cNvPicPr>
            <a:picLocks noChangeAspect="1"/>
          </p:cNvPicPr>
          <p:nvPr>
            <p:ph type="pic" idx="24"/>
          </p:nvPr>
        </p:nvPicPr>
        <p:blipFill>
          <a:blip r:embed="rId2">
            <a:extLst/>
          </a:blip>
          <a:stretch>
            <a:fillRect/>
          </a:stretch>
        </p:blipFill>
        <p:spPr>
          <a:xfrm>
            <a:off x="635000" y="635000"/>
            <a:ext cx="23114000" cy="12241777"/>
          </a:xfrm>
          <a:prstGeom prst="rect">
            <a:avLst/>
          </a:prstGeom>
        </p:spPr>
      </p:pic>
      <p:sp>
        <p:nvSpPr>
          <p:cNvPr id="224" name="Rectangle"/>
          <p:cNvSpPr/>
          <p:nvPr/>
        </p:nvSpPr>
        <p:spPr>
          <a:xfrm>
            <a:off x="635000" y="3992324"/>
            <a:ext cx="11557000" cy="6223003"/>
          </a:xfrm>
          <a:prstGeom prst="rect">
            <a:avLst/>
          </a:prstGeom>
          <a:solidFill>
            <a:srgbClr val="313438"/>
          </a:solidFill>
          <a:ln w="12700">
            <a:miter lim="400000"/>
          </a:ln>
          <a:effectLst>
            <a:outerShdw sx="100000" sy="100000" kx="0" ky="0" algn="b" rotWithShape="0" blurRad="1270000" dist="635000" dir="3600000">
              <a:srgbClr val="000000">
                <a:alpha val="25000"/>
              </a:srgbClr>
            </a:outerShdw>
          </a:effectLst>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25" name="most popular products"/>
          <p:cNvSpPr txBox="1"/>
          <p:nvPr/>
        </p:nvSpPr>
        <p:spPr>
          <a:xfrm>
            <a:off x="2241551" y="5562308"/>
            <a:ext cx="8854733" cy="353187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a:defRPr sz="6000">
                <a:solidFill>
                  <a:srgbClr val="FFFFFF"/>
                </a:solidFill>
              </a:defRPr>
            </a:lvl1pPr>
          </a:lstStyle>
          <a:p>
            <a:pPr/>
            <a:r>
              <a:t>Une gestion complète de votre location courte durée</a:t>
            </a:r>
          </a:p>
        </p:txBody>
      </p:sp>
      <p:sp>
        <p:nvSpPr>
          <p:cNvPr id="226" name="Lorem ipsum sit lom dolor sit amet, consectetur."/>
          <p:cNvSpPr txBox="1"/>
          <p:nvPr/>
        </p:nvSpPr>
        <p:spPr>
          <a:xfrm>
            <a:off x="2279380" y="4923120"/>
            <a:ext cx="5080003" cy="596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just">
              <a:lnSpc>
                <a:spcPct val="120000"/>
              </a:lnSpc>
              <a:defRPr cap="none" spc="75" sz="3200">
                <a:solidFill>
                  <a:srgbClr val="FFFFFF"/>
                </a:solidFill>
                <a:latin typeface="Tahoma"/>
                <a:ea typeface="Tahoma"/>
                <a:cs typeface="Tahoma"/>
                <a:sym typeface="Tahoma"/>
              </a:defRPr>
            </a:lvl1pPr>
          </a:lstStyle>
          <a:p>
            <a:pPr/>
            <a:r>
              <a:t>Notre mission</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8" name="crop-couple-taking-keys-from-real-estate-agent.jpg" descr="crop-couple-taking-keys-from-real-estate-agent.jpg"/>
          <p:cNvPicPr>
            <a:picLocks noChangeAspect="1"/>
          </p:cNvPicPr>
          <p:nvPr/>
        </p:nvPicPr>
        <p:blipFill>
          <a:blip r:embed="rId2">
            <a:extLst/>
          </a:blip>
          <a:srcRect l="35123" t="397" r="19356" b="5328"/>
          <a:stretch>
            <a:fillRect/>
          </a:stretch>
        </p:blipFill>
        <p:spPr>
          <a:xfrm>
            <a:off x="14753991" y="622440"/>
            <a:ext cx="9005491" cy="12445861"/>
          </a:xfrm>
          <a:prstGeom prst="rect">
            <a:avLst/>
          </a:prstGeom>
          <a:ln w="12700">
            <a:miter lim="400000"/>
          </a:ln>
        </p:spPr>
      </p:pic>
      <p:sp>
        <p:nvSpPr>
          <p:cNvPr id="229" name="Slide Number"/>
          <p:cNvSpPr txBox="1"/>
          <p:nvPr>
            <p:ph type="sldNum" sz="quarter" idx="4294967295"/>
          </p:nvPr>
        </p:nvSpPr>
        <p:spPr>
          <a:xfrm>
            <a:off x="22672013" y="635000"/>
            <a:ext cx="1076988" cy="5588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0" name="Rectangle"/>
          <p:cNvSpPr/>
          <p:nvPr/>
        </p:nvSpPr>
        <p:spPr>
          <a:xfrm>
            <a:off x="7772400" y="634998"/>
            <a:ext cx="7004840" cy="12446003"/>
          </a:xfrm>
          <a:prstGeom prst="rect">
            <a:avLst/>
          </a:prstGeom>
          <a:solidFill>
            <a:srgbClr val="313438"/>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31" name="meet our BOARDS"/>
          <p:cNvSpPr txBox="1"/>
          <p:nvPr/>
        </p:nvSpPr>
        <p:spPr>
          <a:xfrm>
            <a:off x="807731" y="4830224"/>
            <a:ext cx="6647168" cy="43662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a:defRPr b="1" sz="6000"/>
            </a:lvl1pPr>
          </a:lstStyle>
          <a:p>
            <a:pPr/>
            <a:r>
              <a:t>Vous êtes propriétaire d’une location courte durée</a:t>
            </a:r>
          </a:p>
        </p:txBody>
      </p:sp>
      <p:sp>
        <p:nvSpPr>
          <p:cNvPr id="232" name="Sed ut perspiciatis unde omnis iste natus error sit volup lor sit tatem accusantium doloremque. Sed ut perspiciatis unde omnis iste natus error sit volup lor sit tatem. Sed ut perspiciatis unde omnis iste natus error sit volup lor."/>
          <p:cNvSpPr txBox="1"/>
          <p:nvPr/>
        </p:nvSpPr>
        <p:spPr>
          <a:xfrm>
            <a:off x="8376020" y="3326905"/>
            <a:ext cx="6087109" cy="703707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defRPr cap="none" spc="107" sz="3600">
                <a:solidFill>
                  <a:srgbClr val="FFFFFF"/>
                </a:solidFill>
              </a:defRPr>
            </a:pPr>
            <a:r>
              <a:t>Notre société, partenaire de proximité, gère votre location courte durée.</a:t>
            </a:r>
          </a:p>
          <a:p>
            <a:pPr>
              <a:defRPr cap="none" spc="107" sz="3600">
                <a:solidFill>
                  <a:srgbClr val="FFFFFF"/>
                </a:solidFill>
              </a:defRPr>
            </a:pPr>
          </a:p>
          <a:p>
            <a:pPr>
              <a:defRPr cap="none" spc="107" sz="3600">
                <a:solidFill>
                  <a:srgbClr val="FFFFFF"/>
                </a:solidFill>
              </a:defRPr>
            </a:pPr>
            <a:r>
              <a:t>Nous définissons ensemble vos besoins et nous nous occupons de louer et d’entretenir votre bien en courte durée. </a:t>
            </a:r>
          </a:p>
          <a:p>
            <a:pPr>
              <a:defRPr cap="none" spc="107" sz="3600">
                <a:solidFill>
                  <a:srgbClr val="FFFFFF"/>
                </a:solidFill>
              </a:defRPr>
            </a:pPr>
          </a:p>
          <a:p>
            <a:pPr>
              <a:defRPr cap="none" spc="107" sz="3600">
                <a:solidFill>
                  <a:srgbClr val="FFFFFF"/>
                </a:solidFill>
              </a:defRPr>
            </a:pPr>
            <a:r>
              <a:t>Libérez-vous des contraintes et profitez pleinement de vos revenus locatifs !</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4" name="Insert Picture Here.png" descr="Insert Picture Here.png"/>
          <p:cNvPicPr>
            <a:picLocks noChangeAspect="1"/>
          </p:cNvPicPr>
          <p:nvPr>
            <p:ph type="pic" idx="23"/>
          </p:nvPr>
        </p:nvPicPr>
        <p:blipFill>
          <a:blip r:embed="rId2">
            <a:extLst/>
          </a:blip>
          <a:stretch>
            <a:fillRect/>
          </a:stretch>
        </p:blipFill>
        <p:spPr>
          <a:xfrm>
            <a:off x="764264" y="635000"/>
            <a:ext cx="8090177" cy="12147126"/>
          </a:xfrm>
          <a:prstGeom prst="rect">
            <a:avLst/>
          </a:prstGeom>
        </p:spPr>
      </p:pic>
      <p:sp>
        <p:nvSpPr>
          <p:cNvPr id="235" name="Rectangle"/>
          <p:cNvSpPr/>
          <p:nvPr/>
        </p:nvSpPr>
        <p:spPr>
          <a:xfrm>
            <a:off x="764266" y="635000"/>
            <a:ext cx="22984734" cy="12147126"/>
          </a:xfrm>
          <a:prstGeom prst="rect">
            <a:avLst/>
          </a:prstGeom>
          <a:solidFill>
            <a:srgbClr val="313438"/>
          </a:solidFill>
          <a:ln w="12700">
            <a:miter lim="400000"/>
          </a:ln>
          <a:effectLst>
            <a:outerShdw sx="100000" sy="100000" kx="0" ky="0" algn="b" rotWithShape="0" blurRad="1270000" dist="635000" dir="3600000">
              <a:srgbClr val="000000">
                <a:alpha val="25000"/>
              </a:srgbClr>
            </a:outerShdw>
          </a:effectLst>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36" name="Slide Number"/>
          <p:cNvSpPr txBox="1"/>
          <p:nvPr>
            <p:ph type="sldNum" sz="quarter" idx="4294967295"/>
          </p:nvPr>
        </p:nvSpPr>
        <p:spPr>
          <a:xfrm>
            <a:off x="22672013" y="635000"/>
            <a:ext cx="1076988" cy="5588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7" name="Sed ut perspiciatis unde omnis iste natus error sit volup lor sit tatem accusantium doloremque. Sed ut perspiciatis unde omnis iste natus error sit volup lor sit tatem. Sed ut perspiciatis unde omnis iste natus error sit volup lor."/>
          <p:cNvSpPr txBox="1"/>
          <p:nvPr/>
        </p:nvSpPr>
        <p:spPr>
          <a:xfrm>
            <a:off x="5287505" y="8248339"/>
            <a:ext cx="13938252" cy="10007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ctr">
              <a:lnSpc>
                <a:spcPct val="120000"/>
              </a:lnSpc>
              <a:defRPr cap="none" spc="75" sz="2800">
                <a:solidFill>
                  <a:srgbClr val="FFFFFF"/>
                </a:solidFill>
                <a:latin typeface="Tahoma"/>
                <a:ea typeface="Tahoma"/>
                <a:cs typeface="Tahoma"/>
                <a:sym typeface="Tahoma"/>
              </a:defRPr>
            </a:lvl1pPr>
          </a:lstStyle>
          <a:p>
            <a:pPr/>
            <a:r>
              <a:t>Nos services</a:t>
            </a:r>
            <a:endParaRPr spc="66" sz="2500">
              <a:latin typeface="Raleway Light"/>
              <a:ea typeface="Raleway Light"/>
              <a:cs typeface="Raleway Light"/>
              <a:sym typeface="Raleway Light"/>
            </a:endParaRPr>
          </a:p>
        </p:txBody>
      </p:sp>
      <p:sp>
        <p:nvSpPr>
          <p:cNvPr id="238" name="gathering all the ideas"/>
          <p:cNvSpPr txBox="1"/>
          <p:nvPr/>
        </p:nvSpPr>
        <p:spPr>
          <a:xfrm>
            <a:off x="3878705" y="4382161"/>
            <a:ext cx="16755854" cy="26974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algn="ctr">
              <a:defRPr b="1" sz="6000">
                <a:solidFill>
                  <a:srgbClr val="FFFFFF"/>
                </a:solidFill>
              </a:defRPr>
            </a:lvl1pPr>
          </a:lstStyle>
          <a:p>
            <a:pPr/>
            <a:r>
              <a:t>Confiez nous votre bien et déchargez vous des contraintes liées à votre location.</a:t>
            </a:r>
          </a:p>
        </p:txBody>
      </p:sp>
      <p:sp>
        <p:nvSpPr>
          <p:cNvPr id="239" name="Square"/>
          <p:cNvSpPr/>
          <p:nvPr/>
        </p:nvSpPr>
        <p:spPr>
          <a:xfrm>
            <a:off x="3878705" y="3962399"/>
            <a:ext cx="16755854" cy="3566161"/>
          </a:xfrm>
          <a:prstGeom prst="rect">
            <a:avLst/>
          </a:prstGeom>
          <a:ln w="190500">
            <a:solidFill>
              <a:srgbClr val="FFFFFF">
                <a:alpha val="50000"/>
              </a:srgbClr>
            </a:solidFill>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1" name="Insert Picture Here.png" descr="Insert Picture Here.png"/>
          <p:cNvPicPr>
            <a:picLocks noChangeAspect="1"/>
          </p:cNvPicPr>
          <p:nvPr>
            <p:ph type="pic" idx="21"/>
          </p:nvPr>
        </p:nvPicPr>
        <p:blipFill>
          <a:blip r:embed="rId2">
            <a:extLst/>
          </a:blip>
          <a:srcRect l="0" t="15733" r="14997" b="15733"/>
          <a:stretch>
            <a:fillRect/>
          </a:stretch>
        </p:blipFill>
        <p:spPr>
          <a:xfrm>
            <a:off x="634999" y="640081"/>
            <a:ext cx="23114002" cy="12420600"/>
          </a:xfrm>
          <a:prstGeom prst="rect">
            <a:avLst/>
          </a:prstGeom>
        </p:spPr>
      </p:pic>
      <p:sp>
        <p:nvSpPr>
          <p:cNvPr id="242" name="Slide Number"/>
          <p:cNvSpPr txBox="1"/>
          <p:nvPr>
            <p:ph type="sldNum" sz="quarter" idx="4294967295"/>
          </p:nvPr>
        </p:nvSpPr>
        <p:spPr>
          <a:xfrm>
            <a:off x="22672013" y="635000"/>
            <a:ext cx="1076988" cy="5588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3" name="Shape"/>
          <p:cNvSpPr/>
          <p:nvPr/>
        </p:nvSpPr>
        <p:spPr>
          <a:xfrm>
            <a:off x="635000" y="635000"/>
            <a:ext cx="12788605" cy="12446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674"/>
                </a:lnTo>
                <a:lnTo>
                  <a:pt x="6431" y="2674"/>
                </a:lnTo>
                <a:lnTo>
                  <a:pt x="6431" y="18995"/>
                </a:lnTo>
                <a:lnTo>
                  <a:pt x="3022" y="18995"/>
                </a:lnTo>
                <a:lnTo>
                  <a:pt x="3022" y="5780"/>
                </a:lnTo>
                <a:lnTo>
                  <a:pt x="0" y="5780"/>
                </a:lnTo>
                <a:lnTo>
                  <a:pt x="0" y="21600"/>
                </a:lnTo>
                <a:lnTo>
                  <a:pt x="21600" y="21600"/>
                </a:lnTo>
                <a:lnTo>
                  <a:pt x="21600" y="0"/>
                </a:lnTo>
                <a:lnTo>
                  <a:pt x="0" y="0"/>
                </a:lnTo>
                <a:close/>
              </a:path>
            </a:pathLst>
          </a:custGeom>
          <a:solidFill>
            <a:srgbClr val="313438">
              <a:alpha val="89804"/>
            </a:srgbClr>
          </a:solidFill>
          <a:ln w="12700">
            <a:miter lim="400000"/>
          </a:ln>
          <a:effectLst>
            <a:outerShdw sx="100000" sy="100000" kx="0" ky="0" algn="b" rotWithShape="0" blurRad="1270000" dist="635000" dir="3600000">
              <a:srgbClr val="000000">
                <a:alpha val="25000"/>
              </a:srgbClr>
            </a:outerShdw>
          </a:effectLst>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44" name="Sed ut perspiciatis unde omnis iste natus error sit volup lor sit tatem accusantium doloremque. Sed ut perspiciatis unde omnis iste natus error sit volup lor sit tatem. Sed ut perspiciatis unde omnis iste natus error sit volup lor."/>
          <p:cNvSpPr txBox="1"/>
          <p:nvPr/>
        </p:nvSpPr>
        <p:spPr>
          <a:xfrm>
            <a:off x="5163503" y="8281164"/>
            <a:ext cx="7565458" cy="15697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nSpc>
                <a:spcPct val="120000"/>
              </a:lnSpc>
              <a:defRPr cap="none" spc="75" sz="2800">
                <a:solidFill>
                  <a:srgbClr val="FFFFFF"/>
                </a:solidFill>
                <a:latin typeface="Tahoma"/>
                <a:ea typeface="Tahoma"/>
                <a:cs typeface="Tahoma"/>
                <a:sym typeface="Tahoma"/>
              </a:defRPr>
            </a:pPr>
            <a:r>
              <a:t>Nous créons votre annonce selon </a:t>
            </a:r>
            <a:br/>
            <a:r>
              <a:t>les standards de visibilité des plus grandes plateformes de locations.</a:t>
            </a:r>
          </a:p>
        </p:txBody>
      </p:sp>
      <p:sp>
        <p:nvSpPr>
          <p:cNvPr id="245" name="gathering all the ideas"/>
          <p:cNvSpPr txBox="1"/>
          <p:nvPr/>
        </p:nvSpPr>
        <p:spPr>
          <a:xfrm>
            <a:off x="5135574" y="5491898"/>
            <a:ext cx="7509431" cy="18389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a:defRPr sz="6000">
                <a:solidFill>
                  <a:srgbClr val="FFFFFF"/>
                </a:solidFill>
              </a:defRPr>
            </a:lvl1pPr>
          </a:lstStyle>
          <a:p>
            <a:pPr/>
            <a:r>
              <a:t>CRÉATION DE VOTRE ANNONCE</a:t>
            </a:r>
          </a:p>
        </p:txBody>
      </p:sp>
      <p:sp>
        <p:nvSpPr>
          <p:cNvPr id="246" name="Shape"/>
          <p:cNvSpPr/>
          <p:nvPr/>
        </p:nvSpPr>
        <p:spPr>
          <a:xfrm>
            <a:off x="634998" y="2175833"/>
            <a:ext cx="3807450" cy="9404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lnTo>
                  <a:pt x="10151" y="21600"/>
                </a:lnTo>
                <a:lnTo>
                  <a:pt x="10151" y="4110"/>
                </a:lnTo>
                <a:lnTo>
                  <a:pt x="0" y="4110"/>
                </a:lnTo>
                <a:cubicBezTo>
                  <a:pt x="0" y="4110"/>
                  <a:pt x="0" y="0"/>
                  <a:pt x="0" y="0"/>
                </a:cubicBezTo>
                <a:close/>
              </a:path>
            </a:pathLst>
          </a:custGeom>
          <a:solidFill>
            <a:srgbClr val="FFFFFF">
              <a:alpha val="50000"/>
            </a:srgbClr>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47" name="Rectangle"/>
          <p:cNvSpPr/>
          <p:nvPr/>
        </p:nvSpPr>
        <p:spPr>
          <a:xfrm>
            <a:off x="5437823" y="7670147"/>
            <a:ext cx="952502" cy="127002"/>
          </a:xfrm>
          <a:prstGeom prst="rect">
            <a:avLst/>
          </a:prstGeom>
          <a:solidFill>
            <a:srgbClr val="FFFFFF"/>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9" name="Insert Picture Here.png" descr="Insert Picture Here.png"/>
          <p:cNvPicPr>
            <a:picLocks noChangeAspect="1"/>
          </p:cNvPicPr>
          <p:nvPr>
            <p:ph type="pic" idx="21"/>
          </p:nvPr>
        </p:nvPicPr>
        <p:blipFill>
          <a:blip r:embed="rId2">
            <a:extLst/>
          </a:blip>
          <a:srcRect l="0" t="0" r="0" b="18581"/>
          <a:stretch>
            <a:fillRect/>
          </a:stretch>
        </p:blipFill>
        <p:spPr>
          <a:xfrm flipH="1">
            <a:off x="635000" y="640079"/>
            <a:ext cx="23114000" cy="12420602"/>
          </a:xfrm>
          <a:prstGeom prst="rect">
            <a:avLst/>
          </a:prstGeom>
        </p:spPr>
      </p:pic>
      <p:sp>
        <p:nvSpPr>
          <p:cNvPr id="250" name="Shape"/>
          <p:cNvSpPr/>
          <p:nvPr/>
        </p:nvSpPr>
        <p:spPr>
          <a:xfrm>
            <a:off x="634999" y="635000"/>
            <a:ext cx="13517963" cy="12446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19147"/>
                </a:lnTo>
                <a:lnTo>
                  <a:pt x="13296" y="19147"/>
                </a:lnTo>
                <a:lnTo>
                  <a:pt x="13296" y="16439"/>
                </a:lnTo>
                <a:lnTo>
                  <a:pt x="17704" y="11536"/>
                </a:lnTo>
                <a:cubicBezTo>
                  <a:pt x="18592" y="10555"/>
                  <a:pt x="19226" y="9773"/>
                  <a:pt x="19606" y="9189"/>
                </a:cubicBezTo>
                <a:cubicBezTo>
                  <a:pt x="19986" y="8605"/>
                  <a:pt x="20176" y="8041"/>
                  <a:pt x="20176" y="7496"/>
                </a:cubicBezTo>
                <a:cubicBezTo>
                  <a:pt x="20176" y="6951"/>
                  <a:pt x="20011" y="6496"/>
                  <a:pt x="19681" y="6130"/>
                </a:cubicBezTo>
                <a:cubicBezTo>
                  <a:pt x="19351" y="5765"/>
                  <a:pt x="18929" y="5581"/>
                  <a:pt x="18413" y="5581"/>
                </a:cubicBezTo>
                <a:cubicBezTo>
                  <a:pt x="17467" y="5581"/>
                  <a:pt x="16571" y="6313"/>
                  <a:pt x="15726" y="7776"/>
                </a:cubicBezTo>
                <a:lnTo>
                  <a:pt x="13038" y="6048"/>
                </a:lnTo>
                <a:cubicBezTo>
                  <a:pt x="13740" y="4865"/>
                  <a:pt x="14511" y="3970"/>
                  <a:pt x="15350" y="3363"/>
                </a:cubicBezTo>
                <a:cubicBezTo>
                  <a:pt x="16188" y="2756"/>
                  <a:pt x="17256" y="2453"/>
                  <a:pt x="18553" y="2453"/>
                </a:cubicBezTo>
                <a:cubicBezTo>
                  <a:pt x="19690" y="2453"/>
                  <a:pt x="20705" y="2797"/>
                  <a:pt x="21600" y="3485"/>
                </a:cubicBezTo>
                <a:lnTo>
                  <a:pt x="21600" y="0"/>
                </a:lnTo>
                <a:lnTo>
                  <a:pt x="0" y="0"/>
                </a:lnTo>
                <a:close/>
                <a:moveTo>
                  <a:pt x="21600" y="11715"/>
                </a:moveTo>
                <a:cubicBezTo>
                  <a:pt x="21324" y="12061"/>
                  <a:pt x="21017" y="12427"/>
                  <a:pt x="20670" y="12819"/>
                </a:cubicBezTo>
                <a:lnTo>
                  <a:pt x="17961" y="15878"/>
                </a:lnTo>
                <a:lnTo>
                  <a:pt x="21600" y="15878"/>
                </a:lnTo>
                <a:lnTo>
                  <a:pt x="21600" y="11715"/>
                </a:lnTo>
                <a:close/>
              </a:path>
            </a:pathLst>
          </a:custGeom>
          <a:solidFill>
            <a:srgbClr val="FFFFFF">
              <a:alpha val="80000"/>
            </a:srgbClr>
          </a:solidFill>
          <a:ln w="12700">
            <a:miter lim="400000"/>
          </a:ln>
          <a:effectLst>
            <a:outerShdw sx="100000" sy="100000" kx="0" ky="0" algn="b" rotWithShape="0" blurRad="1270000" dist="635000" dir="3600000">
              <a:srgbClr val="000000">
                <a:alpha val="25000"/>
              </a:srgbClr>
            </a:outerShdw>
          </a:effectLst>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51" name="Slide Number"/>
          <p:cNvSpPr txBox="1"/>
          <p:nvPr>
            <p:ph type="sldNum" sz="quarter" idx="4294967295"/>
          </p:nvPr>
        </p:nvSpPr>
        <p:spPr>
          <a:xfrm>
            <a:off x="22672013" y="635000"/>
            <a:ext cx="1076988" cy="558800"/>
          </a:xfrm>
          <a:prstGeom prst="rect">
            <a:avLst/>
          </a:prstGeom>
          <a:solidFill>
            <a:srgbClr val="A6AAA9"/>
          </a:solidFill>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2" name="building prototype"/>
          <p:cNvSpPr txBox="1"/>
          <p:nvPr/>
        </p:nvSpPr>
        <p:spPr>
          <a:xfrm>
            <a:off x="2124301" y="4412761"/>
            <a:ext cx="7458110" cy="26619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p>
            <a:pPr>
              <a:defRPr sz="6000"/>
            </a:pPr>
            <a:r>
              <a:t>COMMUNICATION </a:t>
            </a:r>
            <a:br/>
            <a:r>
              <a:t>AVEC LES VOYAGEURS</a:t>
            </a:r>
          </a:p>
        </p:txBody>
      </p:sp>
      <p:sp>
        <p:nvSpPr>
          <p:cNvPr id="253" name="Lorem ipsum sit lom dolor sit amet, consectetur sit amet adipiscing. Lorem ipsum sit lom dolor sit amet, consectetur adipiscing…"/>
          <p:cNvSpPr txBox="1"/>
          <p:nvPr/>
        </p:nvSpPr>
        <p:spPr>
          <a:xfrm>
            <a:off x="2166495" y="8032315"/>
            <a:ext cx="8029066" cy="15697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nSpc>
                <a:spcPct val="120000"/>
              </a:lnSpc>
              <a:defRPr cap="none" spc="75" sz="2800">
                <a:latin typeface="Tahoma"/>
                <a:ea typeface="Tahoma"/>
                <a:cs typeface="Tahoma"/>
                <a:sym typeface="Tahoma"/>
              </a:defRPr>
            </a:lvl1pPr>
          </a:lstStyle>
          <a:p>
            <a:pPr/>
            <a:r>
              <a:t>Nous sélectionnons vos voyageurs et organisons les check-in et check-out.</a:t>
            </a:r>
          </a:p>
        </p:txBody>
      </p:sp>
      <p:sp>
        <p:nvSpPr>
          <p:cNvPr id="254" name="Rectangle"/>
          <p:cNvSpPr/>
          <p:nvPr/>
        </p:nvSpPr>
        <p:spPr>
          <a:xfrm>
            <a:off x="2426550" y="7413969"/>
            <a:ext cx="952502" cy="127002"/>
          </a:xfrm>
          <a:prstGeom prst="rect">
            <a:avLst/>
          </a:prstGeom>
          <a:solidFill>
            <a:srgbClr val="000000"/>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6" name="Insert Picture Here.png" descr="Insert Picture Here.png"/>
          <p:cNvPicPr>
            <a:picLocks noChangeAspect="1"/>
          </p:cNvPicPr>
          <p:nvPr>
            <p:ph type="pic" idx="21"/>
          </p:nvPr>
        </p:nvPicPr>
        <p:blipFill>
          <a:blip r:embed="rId2">
            <a:extLst/>
          </a:blip>
          <a:srcRect l="39835" t="10274" r="0" b="10274"/>
          <a:stretch>
            <a:fillRect/>
          </a:stretch>
        </p:blipFill>
        <p:spPr>
          <a:xfrm>
            <a:off x="634998" y="634999"/>
            <a:ext cx="13906503" cy="12239864"/>
          </a:xfrm>
          <a:prstGeom prst="rect">
            <a:avLst/>
          </a:prstGeom>
        </p:spPr>
      </p:pic>
      <p:sp>
        <p:nvSpPr>
          <p:cNvPr id="257" name="Shape"/>
          <p:cNvSpPr/>
          <p:nvPr/>
        </p:nvSpPr>
        <p:spPr>
          <a:xfrm>
            <a:off x="7975483" y="634998"/>
            <a:ext cx="14371437" cy="124460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2297" y="2546"/>
                </a:moveTo>
                <a:lnTo>
                  <a:pt x="10951" y="2546"/>
                </a:lnTo>
                <a:lnTo>
                  <a:pt x="10951" y="5068"/>
                </a:lnTo>
                <a:lnTo>
                  <a:pt x="8060" y="8873"/>
                </a:lnTo>
                <a:cubicBezTo>
                  <a:pt x="9192" y="9092"/>
                  <a:pt x="10068" y="9640"/>
                  <a:pt x="10688" y="10520"/>
                </a:cubicBezTo>
                <a:cubicBezTo>
                  <a:pt x="11308" y="11399"/>
                  <a:pt x="11618" y="12415"/>
                  <a:pt x="11618" y="13567"/>
                </a:cubicBezTo>
                <a:cubicBezTo>
                  <a:pt x="11618" y="15279"/>
                  <a:pt x="11116" y="16622"/>
                  <a:pt x="10112" y="17595"/>
                </a:cubicBezTo>
                <a:cubicBezTo>
                  <a:pt x="9108" y="18568"/>
                  <a:pt x="7824" y="19054"/>
                  <a:pt x="6260" y="19054"/>
                </a:cubicBezTo>
                <a:cubicBezTo>
                  <a:pt x="4696" y="19054"/>
                  <a:pt x="3112" y="18416"/>
                  <a:pt x="1508" y="17139"/>
                </a:cubicBezTo>
                <a:lnTo>
                  <a:pt x="2802" y="14244"/>
                </a:lnTo>
                <a:cubicBezTo>
                  <a:pt x="4137" y="15334"/>
                  <a:pt x="5330" y="15878"/>
                  <a:pt x="6381" y="15878"/>
                </a:cubicBezTo>
                <a:cubicBezTo>
                  <a:pt x="7014" y="15878"/>
                  <a:pt x="7537" y="15699"/>
                  <a:pt x="7949" y="15341"/>
                </a:cubicBezTo>
                <a:cubicBezTo>
                  <a:pt x="8360" y="14983"/>
                  <a:pt x="8565" y="14466"/>
                  <a:pt x="8565" y="13789"/>
                </a:cubicBezTo>
                <a:cubicBezTo>
                  <a:pt x="8565" y="13111"/>
                  <a:pt x="8329" y="12574"/>
                  <a:pt x="7857" y="12178"/>
                </a:cubicBezTo>
                <a:cubicBezTo>
                  <a:pt x="7385" y="11781"/>
                  <a:pt x="6732" y="11582"/>
                  <a:pt x="5896" y="11582"/>
                </a:cubicBezTo>
                <a:cubicBezTo>
                  <a:pt x="5451" y="11582"/>
                  <a:pt x="4824" y="11731"/>
                  <a:pt x="4015" y="12026"/>
                </a:cubicBezTo>
                <a:lnTo>
                  <a:pt x="4015" y="9340"/>
                </a:lnTo>
                <a:lnTo>
                  <a:pt x="6725" y="5651"/>
                </a:lnTo>
                <a:lnTo>
                  <a:pt x="2297" y="5651"/>
                </a:lnTo>
                <a:lnTo>
                  <a:pt x="2297" y="2546"/>
                </a:lnTo>
                <a:close/>
              </a:path>
            </a:pathLst>
          </a:custGeom>
          <a:solidFill>
            <a:srgbClr val="FFFFFF">
              <a:alpha val="75000"/>
            </a:srgbClr>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58" name="Rectangle"/>
          <p:cNvSpPr/>
          <p:nvPr/>
        </p:nvSpPr>
        <p:spPr>
          <a:xfrm>
            <a:off x="14462760" y="634998"/>
            <a:ext cx="9286241" cy="12446003"/>
          </a:xfrm>
          <a:prstGeom prst="rect">
            <a:avLst/>
          </a:prstGeom>
          <a:solidFill>
            <a:srgbClr val="FFFFFF"/>
          </a:solidFill>
          <a:ln w="12700">
            <a:miter lim="400000"/>
          </a:ln>
          <a:effectLst>
            <a:outerShdw sx="100000" sy="100000" kx="0" ky="0" algn="b" rotWithShape="0" blurRad="1270000" dist="635000" dir="8100000">
              <a:srgbClr val="000000">
                <a:alpha val="25000"/>
              </a:srgbClr>
            </a:outerShdw>
          </a:effectLst>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59" name="Slide Number"/>
          <p:cNvSpPr txBox="1"/>
          <p:nvPr>
            <p:ph type="sldNum" sz="quarter" idx="4294967295"/>
          </p:nvPr>
        </p:nvSpPr>
        <p:spPr>
          <a:xfrm>
            <a:off x="22672013" y="635000"/>
            <a:ext cx="1076988" cy="5588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0" name="customer base"/>
          <p:cNvSpPr txBox="1"/>
          <p:nvPr/>
        </p:nvSpPr>
        <p:spPr>
          <a:xfrm>
            <a:off x="15763318" y="4913614"/>
            <a:ext cx="5926775" cy="18389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p>
            <a:pPr>
              <a:defRPr sz="6000"/>
            </a:pPr>
            <a:r>
              <a:t>Optimisation </a:t>
            </a:r>
            <a:br/>
            <a:r>
              <a:t>des prix</a:t>
            </a:r>
          </a:p>
        </p:txBody>
      </p:sp>
      <p:sp>
        <p:nvSpPr>
          <p:cNvPr id="261" name="Rectangle"/>
          <p:cNvSpPr/>
          <p:nvPr/>
        </p:nvSpPr>
        <p:spPr>
          <a:xfrm>
            <a:off x="15819398" y="7304868"/>
            <a:ext cx="952502" cy="127002"/>
          </a:xfrm>
          <a:prstGeom prst="rect">
            <a:avLst/>
          </a:prstGeom>
          <a:solidFill>
            <a:srgbClr val="000000"/>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62" name="Lorem ipsum sit lom dolor sit amet, consectetur sit amet adipiscing. Lorem ipsum sit lom dolor. Lorem ipsum."/>
          <p:cNvSpPr txBox="1"/>
          <p:nvPr/>
        </p:nvSpPr>
        <p:spPr>
          <a:xfrm>
            <a:off x="15800945" y="7984162"/>
            <a:ext cx="7074295" cy="15697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nSpc>
                <a:spcPct val="120000"/>
              </a:lnSpc>
              <a:defRPr cap="none" spc="75" sz="2800">
                <a:latin typeface="Tahoma"/>
                <a:ea typeface="Tahoma"/>
                <a:cs typeface="Tahoma"/>
                <a:sym typeface="Tahoma"/>
              </a:defRPr>
            </a:lvl1pPr>
          </a:lstStyle>
          <a:p>
            <a:pPr/>
            <a:r>
              <a:t>Nous optimisons vos prix à la nuitée tout au long de l’année.</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4" name="Insert Picture Here.png" descr="Insert Picture Here.png"/>
          <p:cNvPicPr>
            <a:picLocks noChangeAspect="1"/>
          </p:cNvPicPr>
          <p:nvPr/>
        </p:nvPicPr>
        <p:blipFill>
          <a:blip r:embed="rId2">
            <a:extLst/>
          </a:blip>
          <a:srcRect l="0" t="8461" r="0" b="8563"/>
          <a:stretch>
            <a:fillRect/>
          </a:stretch>
        </p:blipFill>
        <p:spPr>
          <a:xfrm flipH="1">
            <a:off x="649256" y="640199"/>
            <a:ext cx="23085488" cy="12435722"/>
          </a:xfrm>
          <a:prstGeom prst="rect">
            <a:avLst/>
          </a:prstGeom>
          <a:ln w="12700">
            <a:miter lim="400000"/>
          </a:ln>
        </p:spPr>
      </p:pic>
      <p:sp>
        <p:nvSpPr>
          <p:cNvPr id="265" name="Shape"/>
          <p:cNvSpPr/>
          <p:nvPr/>
        </p:nvSpPr>
        <p:spPr>
          <a:xfrm>
            <a:off x="10256519" y="635000"/>
            <a:ext cx="13492481" cy="12446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107"/>
                </a:lnTo>
                <a:lnTo>
                  <a:pt x="1561" y="2639"/>
                </a:lnTo>
                <a:lnTo>
                  <a:pt x="5727" y="2639"/>
                </a:lnTo>
                <a:lnTo>
                  <a:pt x="0" y="11781"/>
                </a:lnTo>
                <a:lnTo>
                  <a:pt x="0" y="11909"/>
                </a:lnTo>
                <a:cubicBezTo>
                  <a:pt x="150" y="11909"/>
                  <a:pt x="2345" y="11909"/>
                  <a:pt x="2345" y="11909"/>
                </a:cubicBezTo>
                <a:lnTo>
                  <a:pt x="2345" y="9060"/>
                </a:lnTo>
                <a:lnTo>
                  <a:pt x="6021" y="9060"/>
                </a:lnTo>
                <a:lnTo>
                  <a:pt x="6021" y="11909"/>
                </a:lnTo>
                <a:lnTo>
                  <a:pt x="7957" y="11909"/>
                </a:lnTo>
                <a:lnTo>
                  <a:pt x="7957" y="15061"/>
                </a:lnTo>
                <a:lnTo>
                  <a:pt x="6021" y="15061"/>
                </a:lnTo>
                <a:lnTo>
                  <a:pt x="6021" y="18961"/>
                </a:lnTo>
                <a:lnTo>
                  <a:pt x="2345" y="18961"/>
                </a:lnTo>
                <a:lnTo>
                  <a:pt x="2345" y="15061"/>
                </a:lnTo>
                <a:lnTo>
                  <a:pt x="0" y="15061"/>
                </a:lnTo>
                <a:lnTo>
                  <a:pt x="0" y="21600"/>
                </a:lnTo>
                <a:lnTo>
                  <a:pt x="21600" y="21600"/>
                </a:lnTo>
                <a:lnTo>
                  <a:pt x="21600" y="0"/>
                </a:lnTo>
                <a:lnTo>
                  <a:pt x="0" y="0"/>
                </a:lnTo>
                <a:close/>
              </a:path>
            </a:pathLst>
          </a:custGeom>
          <a:solidFill>
            <a:srgbClr val="FFFFFF"/>
          </a:solidFill>
          <a:ln w="12700">
            <a:miter lim="400000"/>
          </a:ln>
          <a:effectLst>
            <a:outerShdw sx="100000" sy="100000" kx="0" ky="0" algn="b" rotWithShape="0" blurRad="1270000" dist="635000" dir="8100000">
              <a:srgbClr val="000000">
                <a:alpha val="25000"/>
              </a:srgbClr>
            </a:outerShdw>
          </a:effectLst>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66" name="Slide Number"/>
          <p:cNvSpPr txBox="1"/>
          <p:nvPr>
            <p:ph type="sldNum" sz="quarter" idx="4294967295"/>
          </p:nvPr>
        </p:nvSpPr>
        <p:spPr>
          <a:xfrm>
            <a:off x="22672013" y="635000"/>
            <a:ext cx="1076988" cy="558800"/>
          </a:xfrm>
          <a:prstGeom prst="rect">
            <a:avLst/>
          </a:prstGeom>
          <a:solidFill>
            <a:srgbClr val="A6AAA9"/>
          </a:solidFill>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7" name="customer base"/>
          <p:cNvSpPr txBox="1"/>
          <p:nvPr/>
        </p:nvSpPr>
        <p:spPr>
          <a:xfrm>
            <a:off x="16148003" y="4090654"/>
            <a:ext cx="5697877" cy="26619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p>
            <a:pPr>
              <a:defRPr sz="6000"/>
            </a:pPr>
            <a:r>
              <a:t>Nettoyage</a:t>
            </a:r>
            <a:br/>
            <a:r>
              <a:t>et gestion du linge</a:t>
            </a:r>
          </a:p>
        </p:txBody>
      </p:sp>
      <p:sp>
        <p:nvSpPr>
          <p:cNvPr id="268" name="Rectangle"/>
          <p:cNvSpPr/>
          <p:nvPr/>
        </p:nvSpPr>
        <p:spPr>
          <a:xfrm>
            <a:off x="16204082" y="7304868"/>
            <a:ext cx="952502" cy="127002"/>
          </a:xfrm>
          <a:prstGeom prst="rect">
            <a:avLst/>
          </a:prstGeom>
          <a:solidFill>
            <a:srgbClr val="000000"/>
          </a:solidFill>
          <a:ln w="12700">
            <a:miter lim="400000"/>
          </a:ln>
        </p:spPr>
        <p:txBody>
          <a:bodyPr lIns="50800" tIns="50800" rIns="50800" bIns="50800" anchor="ctr"/>
          <a:lstStyle/>
          <a:p>
            <a:pPr algn="ctr">
              <a:lnSpc>
                <a:spcPct val="100000"/>
              </a:lnSpc>
              <a:defRPr cap="none" spc="0" sz="3200">
                <a:solidFill>
                  <a:srgbClr val="FFFFFF"/>
                </a:solidFill>
                <a:latin typeface="Helvetica Light"/>
                <a:ea typeface="Helvetica Light"/>
                <a:cs typeface="Helvetica Light"/>
                <a:sym typeface="Helvetica Light"/>
              </a:defRPr>
            </a:pPr>
          </a:p>
        </p:txBody>
      </p:sp>
      <p:sp>
        <p:nvSpPr>
          <p:cNvPr id="269" name="Lorem ipsum sit lom dolor sit amet, consectetur sit amet adipiscing. Lorem ipsum sit lom dolor. Lorem ipsum."/>
          <p:cNvSpPr txBox="1"/>
          <p:nvPr/>
        </p:nvSpPr>
        <p:spPr>
          <a:xfrm>
            <a:off x="16185630" y="7984162"/>
            <a:ext cx="6933450" cy="20878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nSpc>
                <a:spcPct val="120000"/>
              </a:lnSpc>
              <a:defRPr cap="none" spc="75" sz="2800">
                <a:latin typeface="Tahoma"/>
                <a:ea typeface="Tahoma"/>
                <a:cs typeface="Tahoma"/>
                <a:sym typeface="Tahoma"/>
              </a:defRPr>
            </a:lvl1pPr>
          </a:lstStyle>
          <a:p>
            <a:pPr/>
            <a:r>
              <a:t>Nous nettoyons votre logement après chaque départ. De plus, nous fournissons le linge de lit et les serviettes de bain.</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90000"/>
          </a:lnSpc>
          <a:spcBef>
            <a:spcPts val="0"/>
          </a:spcBef>
          <a:spcAft>
            <a:spcPts val="0"/>
          </a:spcAft>
          <a:buClrTx/>
          <a:buSzTx/>
          <a:buFontTx/>
          <a:buNone/>
          <a:tabLst/>
          <a:defRPr b="0" baseline="0" cap="all" i="0" spc="150" strike="noStrike" sz="5000" u="none" kumimoji="0" normalizeH="0">
            <a:ln>
              <a:noFill/>
            </a:ln>
            <a:solidFill>
              <a:srgbClr val="000000"/>
            </a:solidFill>
            <a:effectLst/>
            <a:uFillTx/>
            <a:latin typeface="Montserrat-Bold"/>
            <a:ea typeface="Montserrat-Bold"/>
            <a:cs typeface="Montserrat-Bold"/>
            <a:sym typeface="Montserrat-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